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1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0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2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07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5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47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9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5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4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1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A90EA-6D74-478E-8744-222514413B53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4925C-E5C3-4474-92D2-EB4F4F01C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2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1836" y="88900"/>
            <a:ext cx="8253730" cy="1054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85201" y="4724400"/>
            <a:ext cx="2666999" cy="1295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/>
            <a:r>
              <a:rPr lang="en-US" sz="2400" b="1" dirty="0" smtClean="0">
                <a:solidFill>
                  <a:schemeClr val="tx1"/>
                </a:solidFill>
              </a:rPr>
              <a:t>AMRIZAL</a:t>
            </a:r>
          </a:p>
          <a:p>
            <a:pPr algn="ctr" eaLnBrk="0"/>
            <a:r>
              <a:rPr lang="en-US" sz="2400" b="1" dirty="0" smtClean="0">
                <a:solidFill>
                  <a:schemeClr val="tx1"/>
                </a:solidFill>
              </a:rPr>
              <a:t>NINIS ELSAWATI</a:t>
            </a:r>
          </a:p>
          <a:p>
            <a:pPr algn="ctr" eaLnBrk="0"/>
            <a:r>
              <a:rPr lang="en-US" sz="2400" b="1" dirty="0" smtClean="0">
                <a:solidFill>
                  <a:schemeClr val="tx1"/>
                </a:solidFill>
              </a:rPr>
              <a:t>AZWAR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8701" y="1378527"/>
            <a:ext cx="7620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/>
            <a:r>
              <a:rPr lang="en-US" sz="2400" b="1" dirty="0">
                <a:solidFill>
                  <a:schemeClr val="tx1"/>
                </a:solidFill>
              </a:rPr>
              <a:t>ANALYSIS OF </a:t>
            </a:r>
            <a:r>
              <a:rPr lang="en-US" sz="2400" b="1" dirty="0" smtClean="0">
                <a:solidFill>
                  <a:schemeClr val="tx1"/>
                </a:solidFill>
              </a:rPr>
              <a:t>CASH WAQF ACCOUNTING </a:t>
            </a:r>
            <a:r>
              <a:rPr lang="en-US" sz="2400" b="1" dirty="0">
                <a:solidFill>
                  <a:schemeClr val="tx1"/>
                </a:solidFill>
              </a:rPr>
              <a:t>STANDARDS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ctr" eaLnBrk="0"/>
            <a:r>
              <a:rPr lang="en-US" sz="2400" b="1" dirty="0" smtClean="0">
                <a:solidFill>
                  <a:schemeClr val="tx1"/>
                </a:solidFill>
              </a:rPr>
              <a:t>IN INDONESIA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oto\Desktop\dinar.j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228" y="3162300"/>
            <a:ext cx="22479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Koto\Desktop\dinar 1.jp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6" y="3210791"/>
            <a:ext cx="24193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to\Desktop\logam dinar.jp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274" y="3162300"/>
            <a:ext cx="198120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1836" y="88900"/>
            <a:ext cx="8253730" cy="10541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81000" y="32004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CASH WAQF IS CURRENT ISSUE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352800" y="4916905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Regulation </a:t>
            </a:r>
          </a:p>
          <a:p>
            <a:pPr algn="ctr"/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276600" y="32004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BADAN WAKAF</a:t>
            </a:r>
          </a:p>
          <a:p>
            <a:pPr algn="ctr"/>
            <a:r>
              <a:rPr lang="en-US" dirty="0" smtClean="0"/>
              <a:t>INDONESIA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00400" y="16764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Standard</a:t>
            </a:r>
          </a:p>
          <a:p>
            <a:pPr algn="ctr"/>
            <a:r>
              <a:rPr lang="en-US" dirty="0" smtClean="0"/>
              <a:t>PSAK 112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324600" y="32004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Implement </a:t>
            </a:r>
          </a:p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3"/>
            <a:endCxn id="8" idx="1"/>
          </p:cNvCxnSpPr>
          <p:nvPr/>
        </p:nvCxnSpPr>
        <p:spPr>
          <a:xfrm flipV="1">
            <a:off x="2362200" y="2133600"/>
            <a:ext cx="8382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3"/>
            <a:endCxn id="7" idx="1"/>
          </p:cNvCxnSpPr>
          <p:nvPr/>
        </p:nvCxnSpPr>
        <p:spPr>
          <a:xfrm>
            <a:off x="2362200" y="36576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</p:cNvCxnSpPr>
          <p:nvPr/>
        </p:nvCxnSpPr>
        <p:spPr>
          <a:xfrm>
            <a:off x="2362200" y="3657600"/>
            <a:ext cx="9906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9" idx="1"/>
          </p:cNvCxnSpPr>
          <p:nvPr/>
        </p:nvCxnSpPr>
        <p:spPr>
          <a:xfrm>
            <a:off x="5181600" y="2133600"/>
            <a:ext cx="1143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9" idx="1"/>
          </p:cNvCxnSpPr>
          <p:nvPr/>
        </p:nvCxnSpPr>
        <p:spPr>
          <a:xfrm>
            <a:off x="5257800" y="36576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9" idx="1"/>
          </p:cNvCxnSpPr>
          <p:nvPr/>
        </p:nvCxnSpPr>
        <p:spPr>
          <a:xfrm flipV="1">
            <a:off x="5334000" y="3657600"/>
            <a:ext cx="990600" cy="1716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51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1836" y="88900"/>
            <a:ext cx="8253730" cy="10541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81000" y="35052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</a:t>
            </a:r>
            <a:r>
              <a:rPr lang="en-US" dirty="0" smtClean="0"/>
              <a:t>Objective of </a:t>
            </a:r>
            <a:r>
              <a:rPr lang="en-US" dirty="0"/>
              <a:t>research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628100" y="1752600"/>
            <a:ext cx="4220499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</a:t>
            </a:r>
            <a:r>
              <a:rPr lang="en-US" dirty="0"/>
              <a:t>analyze the accounting treatment of cash </a:t>
            </a:r>
            <a:r>
              <a:rPr lang="en-US" dirty="0" err="1"/>
              <a:t>waqf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33800" y="3352800"/>
            <a:ext cx="43434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analyze </a:t>
            </a:r>
            <a:r>
              <a:rPr lang="en-US" dirty="0"/>
              <a:t>risk and cash </a:t>
            </a:r>
            <a:r>
              <a:rPr lang="en-US" dirty="0" err="1"/>
              <a:t>waqf</a:t>
            </a:r>
            <a:r>
              <a:rPr lang="en-US" dirty="0"/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86200" y="4876800"/>
            <a:ext cx="41910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Analyze Cash </a:t>
            </a:r>
            <a:r>
              <a:rPr lang="en-US" dirty="0" err="1" smtClean="0"/>
              <a:t>waqf</a:t>
            </a:r>
            <a:r>
              <a:rPr lang="en-US" dirty="0" smtClean="0"/>
              <a:t> accounting treatment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2362200" y="2209800"/>
            <a:ext cx="1265900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 flipV="1">
            <a:off x="2362200" y="3810000"/>
            <a:ext cx="13716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</p:cNvCxnSpPr>
          <p:nvPr/>
        </p:nvCxnSpPr>
        <p:spPr>
          <a:xfrm>
            <a:off x="2362200" y="3962400"/>
            <a:ext cx="1524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93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1836" y="88900"/>
            <a:ext cx="8253730" cy="10541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381000" y="3505200"/>
            <a:ext cx="1981200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Research</a:t>
            </a:r>
          </a:p>
          <a:p>
            <a:pPr algn="ctr"/>
            <a:r>
              <a:rPr lang="en-US" dirty="0" smtClean="0"/>
              <a:t> result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124200" y="1371600"/>
            <a:ext cx="5867400" cy="1295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research proves </a:t>
            </a:r>
            <a:r>
              <a:rPr lang="en-US" dirty="0" smtClean="0"/>
              <a:t>Al-</a:t>
            </a:r>
            <a:r>
              <a:rPr lang="en-US" dirty="0" err="1" smtClean="0"/>
              <a:t>Azhar</a:t>
            </a:r>
            <a:r>
              <a:rPr lang="en-US" dirty="0" smtClean="0"/>
              <a:t> </a:t>
            </a:r>
            <a:r>
              <a:rPr lang="en-US" dirty="0"/>
              <a:t>and  </a:t>
            </a:r>
            <a:r>
              <a:rPr lang="en-US" dirty="0" smtClean="0"/>
              <a:t>Dompet </a:t>
            </a:r>
            <a:r>
              <a:rPr lang="en-US" dirty="0" err="1" smtClean="0"/>
              <a:t>Dhuafa</a:t>
            </a:r>
            <a:r>
              <a:rPr lang="en-US" dirty="0" smtClean="0"/>
              <a:t> foundation have be done  PSAK 112 but not </a:t>
            </a:r>
            <a:r>
              <a:rPr lang="en-US" dirty="0"/>
              <a:t>referring to the Islamic financial accounting standards No. 112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33800" y="3429000"/>
            <a:ext cx="5011766" cy="914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Risk potential of Cash </a:t>
            </a:r>
            <a:r>
              <a:rPr lang="en-US" dirty="0" err="1"/>
              <a:t>waqf</a:t>
            </a:r>
            <a:r>
              <a:rPr lang="en-US" dirty="0"/>
              <a:t>, is very big because of regulation and inadequate supporting instruments including business risk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86200" y="4876800"/>
            <a:ext cx="4648200" cy="1295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Islamic financial accounting standards do not regulate the accounting treatment of cash </a:t>
            </a:r>
            <a:r>
              <a:rPr lang="en-US" dirty="0" err="1"/>
              <a:t>waqf</a:t>
            </a:r>
            <a:r>
              <a:rPr lang="en-US" dirty="0"/>
              <a:t> permanent </a:t>
            </a:r>
            <a:r>
              <a:rPr lang="en-US" dirty="0" smtClean="0"/>
              <a:t> toward inflation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3"/>
            <a:endCxn id="6" idx="1"/>
          </p:cNvCxnSpPr>
          <p:nvPr/>
        </p:nvCxnSpPr>
        <p:spPr>
          <a:xfrm flipV="1">
            <a:off x="2362200" y="2019300"/>
            <a:ext cx="762000" cy="1943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3"/>
            <a:endCxn id="7" idx="1"/>
          </p:cNvCxnSpPr>
          <p:nvPr/>
        </p:nvCxnSpPr>
        <p:spPr>
          <a:xfrm flipV="1">
            <a:off x="2362200" y="3886200"/>
            <a:ext cx="1371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</p:cNvCxnSpPr>
          <p:nvPr/>
        </p:nvCxnSpPr>
        <p:spPr>
          <a:xfrm>
            <a:off x="2362200" y="3962400"/>
            <a:ext cx="1524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1836" y="88900"/>
            <a:ext cx="8253730" cy="10541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1600200"/>
            <a:ext cx="6289964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</a:rPr>
              <a:t>Implications of the study is expected to be a concern for the interested parties to complete endowment accounting and prepare regulations in order to make endowments as economic pillars of Islam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4680" y="4114800"/>
            <a:ext cx="6289964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THANKYOU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55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147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Koto</dc:creator>
  <cp:lastModifiedBy>Koto</cp:lastModifiedBy>
  <cp:revision>13</cp:revision>
  <dcterms:created xsi:type="dcterms:W3CDTF">2020-02-17T07:07:26Z</dcterms:created>
  <dcterms:modified xsi:type="dcterms:W3CDTF">2020-02-18T13:18:29Z</dcterms:modified>
</cp:coreProperties>
</file>