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sldIdLst>
    <p:sldId id="256" r:id="rId4"/>
    <p:sldId id="257" r:id="rId5"/>
    <p:sldId id="258" r:id="rId6"/>
    <p:sldId id="259" r:id="rId7"/>
    <p:sldId id="260" r:id="rId8"/>
    <p:sldId id="261" r:id="rId9"/>
    <p:sldId id="262" r:id="rId10"/>
    <p:sldId id="263" r:id="rId11"/>
  </p:sldIdLst>
  <p:sldSz cx="12192000" cy="6858000"/>
  <p:notesSz cx="6858000" cy="9144000"/>
  <p:defaultTextStyle>
    <a:defPPr lvl="0">
      <a:defRPr lang="en-US"/>
    </a:defPPr>
    <a:lvl1pPr marL="0" lvl="0" algn="l" defTabSz="914286" rtl="0" eaLnBrk="1" latinLnBrk="0" hangingPunct="1">
      <a:defRPr sz="1800" kern="1200">
        <a:solidFill>
          <a:schemeClr val="tx1"/>
        </a:solidFill>
        <a:latin typeface="+mn-lt"/>
        <a:ea typeface="+mn-ea"/>
        <a:cs typeface="+mn-cs"/>
      </a:defRPr>
    </a:lvl1pPr>
    <a:lvl2pPr marL="457144" lvl="1" algn="l" defTabSz="914286" rtl="0" eaLnBrk="1" latinLnBrk="0" hangingPunct="1">
      <a:defRPr sz="1800" kern="1200">
        <a:solidFill>
          <a:schemeClr val="tx1"/>
        </a:solidFill>
        <a:latin typeface="+mn-lt"/>
        <a:ea typeface="+mn-ea"/>
        <a:cs typeface="+mn-cs"/>
      </a:defRPr>
    </a:lvl2pPr>
    <a:lvl3pPr marL="914286" lvl="2" algn="l" defTabSz="914286" rtl="0" eaLnBrk="1" latinLnBrk="0" hangingPunct="1">
      <a:defRPr sz="1800" kern="1200">
        <a:solidFill>
          <a:schemeClr val="tx1"/>
        </a:solidFill>
        <a:latin typeface="+mn-lt"/>
        <a:ea typeface="+mn-ea"/>
        <a:cs typeface="+mn-cs"/>
      </a:defRPr>
    </a:lvl3pPr>
    <a:lvl4pPr marL="1371429" lvl="3" algn="l" defTabSz="914286" rtl="0" eaLnBrk="1" latinLnBrk="0" hangingPunct="1">
      <a:defRPr sz="1800" kern="1200">
        <a:solidFill>
          <a:schemeClr val="tx1"/>
        </a:solidFill>
        <a:latin typeface="+mn-lt"/>
        <a:ea typeface="+mn-ea"/>
        <a:cs typeface="+mn-cs"/>
      </a:defRPr>
    </a:lvl4pPr>
    <a:lvl5pPr marL="1828571" lvl="4" algn="l" defTabSz="914286" rtl="0" eaLnBrk="1" latinLnBrk="0" hangingPunct="1">
      <a:defRPr sz="1800" kern="1200">
        <a:solidFill>
          <a:schemeClr val="tx1"/>
        </a:solidFill>
        <a:latin typeface="+mn-lt"/>
        <a:ea typeface="+mn-ea"/>
        <a:cs typeface="+mn-cs"/>
      </a:defRPr>
    </a:lvl5pPr>
    <a:lvl6pPr marL="2285715" lvl="5" algn="l" defTabSz="914286" rtl="0" eaLnBrk="1" latinLnBrk="0" hangingPunct="1">
      <a:defRPr sz="1800" kern="1200">
        <a:solidFill>
          <a:schemeClr val="tx1"/>
        </a:solidFill>
        <a:latin typeface="+mn-lt"/>
        <a:ea typeface="+mn-ea"/>
        <a:cs typeface="+mn-cs"/>
      </a:defRPr>
    </a:lvl6pPr>
    <a:lvl7pPr marL="2742857" lvl="6" algn="l" defTabSz="914286" rtl="0" eaLnBrk="1" latinLnBrk="0" hangingPunct="1">
      <a:defRPr sz="1800" kern="1200">
        <a:solidFill>
          <a:schemeClr val="tx1"/>
        </a:solidFill>
        <a:latin typeface="+mn-lt"/>
        <a:ea typeface="+mn-ea"/>
        <a:cs typeface="+mn-cs"/>
      </a:defRPr>
    </a:lvl7pPr>
    <a:lvl8pPr marL="3200000" lvl="7" algn="l" defTabSz="914286" rtl="0" eaLnBrk="1" latinLnBrk="0" hangingPunct="1">
      <a:defRPr sz="1800" kern="1200">
        <a:solidFill>
          <a:schemeClr val="tx1"/>
        </a:solidFill>
        <a:latin typeface="+mn-lt"/>
        <a:ea typeface="+mn-ea"/>
        <a:cs typeface="+mn-cs"/>
      </a:defRPr>
    </a:lvl8pPr>
    <a:lvl9pPr marL="3657144" lvl="8"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25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404" y="96"/>
      </p:cViewPr>
      <p:guideLst>
        <p:guide orient="horz" pos="225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91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7FA6D39-9DFD-4F67-94B9-4D1042BB365A}"/>
              </a:ext>
            </a:extLst>
          </p:cNvPr>
          <p:cNvSpPr/>
          <p:nvPr userDrawn="1"/>
        </p:nvSpPr>
        <p:spPr>
          <a:xfrm>
            <a:off x="0" y="0"/>
            <a:ext cx="12192000" cy="68580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92273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 xmlns:a16="http://schemas.microsoft.com/office/drawing/2014/main" id="{C4437516-06DB-4972-90D9-3F56529C786D}"/>
              </a:ext>
            </a:extLst>
          </p:cNvPr>
          <p:cNvSpPr/>
          <p:nvPr userDrawn="1"/>
        </p:nvSpPr>
        <p:spPr>
          <a:xfrm>
            <a:off x="0" y="0"/>
            <a:ext cx="9569302" cy="6858000"/>
          </a:xfrm>
          <a:custGeom>
            <a:avLst/>
            <a:gdLst>
              <a:gd name="connsiteX0" fmla="*/ 0 w 9703610"/>
              <a:gd name="connsiteY0" fmla="*/ 0 h 6858000"/>
              <a:gd name="connsiteX1" fmla="*/ 5546070 w 9703610"/>
              <a:gd name="connsiteY1" fmla="*/ 0 h 6858000"/>
              <a:gd name="connsiteX2" fmla="*/ 9703610 w 9703610"/>
              <a:gd name="connsiteY2" fmla="*/ 6858000 h 6858000"/>
              <a:gd name="connsiteX3" fmla="*/ 0 w 97036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03610" h="6858000">
                <a:moveTo>
                  <a:pt x="0" y="0"/>
                </a:moveTo>
                <a:lnTo>
                  <a:pt x="5546070" y="0"/>
                </a:lnTo>
                <a:lnTo>
                  <a:pt x="9703610" y="6858000"/>
                </a:lnTo>
                <a:lnTo>
                  <a:pt x="0" y="6858000"/>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247544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 xmlns:a16="http://schemas.microsoft.com/office/drawing/2014/main" id="{F246FC87-D219-463B-8334-E16E14819052}"/>
              </a:ext>
            </a:extLst>
          </p:cNvPr>
          <p:cNvSpPr>
            <a:spLocks noGrp="1"/>
          </p:cNvSpPr>
          <p:nvPr>
            <p:ph type="pic" idx="12" hasCustomPrompt="1"/>
          </p:nvPr>
        </p:nvSpPr>
        <p:spPr>
          <a:xfrm>
            <a:off x="9178591"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 xmlns:a16="http://schemas.microsoft.com/office/drawing/2014/main" id="{608C9F45-5627-4842-A3EA-25038EF99EC8}"/>
              </a:ext>
            </a:extLst>
          </p:cNvPr>
          <p:cNvSpPr>
            <a:spLocks noGrp="1"/>
          </p:cNvSpPr>
          <p:nvPr>
            <p:ph type="pic" idx="13" hasCustomPrompt="1"/>
          </p:nvPr>
        </p:nvSpPr>
        <p:spPr>
          <a:xfrm>
            <a:off x="6186490"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79871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D4E14D27-AD6A-4547-8A35-F0A6A7B2B893}"/>
              </a:ext>
            </a:extLst>
          </p:cNvPr>
          <p:cNvGrpSpPr/>
          <p:nvPr userDrawn="1"/>
        </p:nvGrpSpPr>
        <p:grpSpPr>
          <a:xfrm>
            <a:off x="739019" y="1801308"/>
            <a:ext cx="2251389" cy="4202048"/>
            <a:chOff x="3501573" y="3178068"/>
            <a:chExt cx="1340594" cy="2737840"/>
          </a:xfrm>
        </p:grpSpPr>
        <p:sp>
          <p:nvSpPr>
            <p:cNvPr id="4" name="Freeform: Shape 3">
              <a:extLst>
                <a:ext uri="{FF2B5EF4-FFF2-40B4-BE49-F238E27FC236}">
                  <a16:creationId xmlns="" xmlns:a16="http://schemas.microsoft.com/office/drawing/2014/main" id="{1FFFD2AF-5064-446A-95B2-FCACE1D003DC}"/>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CED64445-B2E0-4D7E-8491-252F042F0F6D}"/>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BA429A64-82C5-47BC-985E-3FDFE804E53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D8DF180B-C394-4B18-8CF3-2228F33ED174}"/>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8B1C391E-60EC-4442-81F5-E5BD8E5FB94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E1042DFF-AC0C-4A34-B83D-F94290F8566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10" name="Group 9">
              <a:extLst>
                <a:ext uri="{FF2B5EF4-FFF2-40B4-BE49-F238E27FC236}">
                  <a16:creationId xmlns="" xmlns:a16="http://schemas.microsoft.com/office/drawing/2014/main" id="{4033404E-34F2-4512-89D1-3226AA01335F}"/>
                </a:ext>
              </a:extLst>
            </p:cNvPr>
            <p:cNvGrpSpPr/>
            <p:nvPr/>
          </p:nvGrpSpPr>
          <p:grpSpPr>
            <a:xfrm>
              <a:off x="4088508" y="5635852"/>
              <a:ext cx="173080" cy="173080"/>
              <a:chOff x="6768665" y="6038214"/>
              <a:chExt cx="147968" cy="147968"/>
            </a:xfrm>
          </p:grpSpPr>
          <p:sp>
            <p:nvSpPr>
              <p:cNvPr id="14" name="Oval 13">
                <a:extLst>
                  <a:ext uri="{FF2B5EF4-FFF2-40B4-BE49-F238E27FC236}">
                    <a16:creationId xmlns="" xmlns:a16="http://schemas.microsoft.com/office/drawing/2014/main" id="{C419DFAD-C059-430D-B51F-48079403ED7B}"/>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4BAE4FA9-2632-4576-9E0A-CDF8B2A15BA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 xmlns:a16="http://schemas.microsoft.com/office/drawing/2014/main" id="{4B70F8A7-6A5E-4962-A676-F6F37304642E}"/>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2" name="Rectangle: Rounded Corners 11">
              <a:extLst>
                <a:ext uri="{FF2B5EF4-FFF2-40B4-BE49-F238E27FC236}">
                  <a16:creationId xmlns="" xmlns:a16="http://schemas.microsoft.com/office/drawing/2014/main" id="{FE8FB11B-C9EA-4E18-89D9-555C50D3B3E9}"/>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B55F62B4-2F6F-4328-9162-DF7E3A0CF7C4}"/>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 xmlns:a16="http://schemas.microsoft.com/office/drawing/2014/main" id="{FC596008-C53D-454F-8BCC-25C7C09986FE}"/>
              </a:ext>
            </a:extLst>
          </p:cNvPr>
          <p:cNvSpPr>
            <a:spLocks noGrp="1"/>
          </p:cNvSpPr>
          <p:nvPr>
            <p:ph type="pic" idx="13" hasCustomPrompt="1"/>
          </p:nvPr>
        </p:nvSpPr>
        <p:spPr>
          <a:xfrm>
            <a:off x="989494" y="2484310"/>
            <a:ext cx="1808430" cy="295393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Freeform: Shape 16">
            <a:extLst>
              <a:ext uri="{FF2B5EF4-FFF2-40B4-BE49-F238E27FC236}">
                <a16:creationId xmlns=""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07130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 xmlns:a16="http://schemas.microsoft.com/office/drawing/2014/main" id="{A06CCA5E-451F-4542-B206-D2D13583114C}"/>
              </a:ext>
            </a:extLst>
          </p:cNvPr>
          <p:cNvGrpSpPr/>
          <p:nvPr userDrawn="1"/>
        </p:nvGrpSpPr>
        <p:grpSpPr>
          <a:xfrm>
            <a:off x="758507" y="2603862"/>
            <a:ext cx="5920691" cy="3565483"/>
            <a:chOff x="4098364" y="1571764"/>
            <a:chExt cx="7301609" cy="4397082"/>
          </a:xfrm>
        </p:grpSpPr>
        <p:grpSp>
          <p:nvGrpSpPr>
            <p:cNvPr id="23" name="Graphic 55">
              <a:extLst>
                <a:ext uri="{FF2B5EF4-FFF2-40B4-BE49-F238E27FC236}">
                  <a16:creationId xmlns="" xmlns:a16="http://schemas.microsoft.com/office/drawing/2014/main"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 xmlns:a16="http://schemas.microsoft.com/office/drawing/2014/main"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a:p>
            </p:txBody>
          </p:sp>
        </p:grpSp>
        <p:sp>
          <p:nvSpPr>
            <p:cNvPr id="24" name="Freeform: Shape 23">
              <a:extLst>
                <a:ext uri="{FF2B5EF4-FFF2-40B4-BE49-F238E27FC236}">
                  <a16:creationId xmlns="" xmlns:a16="http://schemas.microsoft.com/office/drawing/2014/main"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nvGrpSpPr>
            <p:cNvPr id="37" name="Group 36">
              <a:extLst>
                <a:ext uri="{FF2B5EF4-FFF2-40B4-BE49-F238E27FC236}">
                  <a16:creationId xmlns="" xmlns:a16="http://schemas.microsoft.com/office/drawing/2014/main"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 xmlns:a16="http://schemas.microsoft.com/office/drawing/2014/main"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 xmlns:a16="http://schemas.microsoft.com/office/drawing/2014/main"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 xmlns:a16="http://schemas.microsoft.com/office/drawing/2014/main"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 xmlns:a16="http://schemas.microsoft.com/office/drawing/2014/main"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 xmlns:a16="http://schemas.microsoft.com/office/drawing/2014/main"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Rounded Corners 38">
              <a:extLst>
                <a:ext uri="{FF2B5EF4-FFF2-40B4-BE49-F238E27FC236}">
                  <a16:creationId xmlns="" xmlns:a16="http://schemas.microsoft.com/office/drawing/2014/main"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 xmlns:a16="http://schemas.microsoft.com/office/drawing/2014/main"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 xmlns:a16="http://schemas.microsoft.com/office/drawing/2014/main" id="{FC596008-C53D-454F-8BCC-25C7C09986FE}"/>
              </a:ext>
            </a:extLst>
          </p:cNvPr>
          <p:cNvSpPr>
            <a:spLocks noGrp="1"/>
          </p:cNvSpPr>
          <p:nvPr>
            <p:ph type="pic" idx="13" hasCustomPrompt="1"/>
          </p:nvPr>
        </p:nvSpPr>
        <p:spPr>
          <a:xfrm>
            <a:off x="1619684" y="2798339"/>
            <a:ext cx="4140889" cy="261223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960435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 xmlns:a16="http://schemas.microsoft.com/office/drawing/2014/main" id="{6FE311F5-A9A3-4147-874B-14B212E901EC}"/>
              </a:ext>
            </a:extLst>
          </p:cNvPr>
          <p:cNvSpPr>
            <a:spLocks noGrp="1"/>
          </p:cNvSpPr>
          <p:nvPr>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2" name="Picture Placeholder 19">
            <a:extLst>
              <a:ext uri="{FF2B5EF4-FFF2-40B4-BE49-F238E27FC236}">
                <a16:creationId xmlns="" xmlns:a16="http://schemas.microsoft.com/office/drawing/2014/main" id="{90C4F28F-E0C5-4C6F-9778-5071266AA6DB}"/>
              </a:ext>
            </a:extLst>
          </p:cNvPr>
          <p:cNvSpPr>
            <a:spLocks noGrp="1"/>
          </p:cNvSpPr>
          <p:nvPr>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95674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6480636" y="1431517"/>
            <a:ext cx="3994966"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16977074"/>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Image Layout">
    <p:spTree>
      <p:nvGrpSpPr>
        <p:cNvPr id="1" name=""/>
        <p:cNvGrpSpPr/>
        <p:nvPr/>
      </p:nvGrpSpPr>
      <p:grpSpPr>
        <a:xfrm>
          <a:off x="0" y="0"/>
          <a:ext cx="0" cy="0"/>
          <a:chOff x="0" y="0"/>
          <a:chExt cx="0" cy="0"/>
        </a:xfrm>
      </p:grpSpPr>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0" y="0"/>
            <a:ext cx="12192000" cy="6858000"/>
          </a:xfrm>
          <a:prstGeom prst="rect">
            <a:avLst/>
          </a:pr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08534828"/>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53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 xmlns:a16="http://schemas.microsoft.com/office/drawing/2014/main" id="{F246FC87-D219-463B-8334-E16E14819052}"/>
              </a:ext>
            </a:extLst>
          </p:cNvPr>
          <p:cNvSpPr>
            <a:spLocks noGrp="1"/>
          </p:cNvSpPr>
          <p:nvPr>
            <p:ph type="pic" idx="12" hasCustomPrompt="1"/>
          </p:nvPr>
        </p:nvSpPr>
        <p:spPr>
          <a:xfrm>
            <a:off x="9178591"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 xmlns:a16="http://schemas.microsoft.com/office/drawing/2014/main" id="{608C9F45-5627-4842-A3EA-25038EF99EC8}"/>
              </a:ext>
            </a:extLst>
          </p:cNvPr>
          <p:cNvSpPr>
            <a:spLocks noGrp="1"/>
          </p:cNvSpPr>
          <p:nvPr>
            <p:ph type="pic" idx="13" hasCustomPrompt="1"/>
          </p:nvPr>
        </p:nvSpPr>
        <p:spPr>
          <a:xfrm>
            <a:off x="6186490"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381819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176296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30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Image Layout">
    <p:spTree>
      <p:nvGrpSpPr>
        <p:cNvPr id="1" name=""/>
        <p:cNvGrpSpPr/>
        <p:nvPr/>
      </p:nvGrpSpPr>
      <p:grpSpPr>
        <a:xfrm>
          <a:off x="0" y="0"/>
          <a:ext cx="0" cy="0"/>
          <a:chOff x="0" y="0"/>
          <a:chExt cx="0" cy="0"/>
        </a:xfrm>
      </p:grpSpPr>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0" y="0"/>
            <a:ext cx="12192000" cy="6858000"/>
          </a:xfrm>
          <a:prstGeom prst="rect">
            <a:avLst/>
          </a:pr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209775346"/>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 xmlns:a16="http://schemas.microsoft.com/office/drawing/2014/main" id="{7B60FE99-DD5E-4D6E-99F4-535645C4CB03}"/>
              </a:ext>
            </a:extLst>
          </p:cNvPr>
          <p:cNvSpPr>
            <a:spLocks noGrp="1"/>
          </p:cNvSpPr>
          <p:nvPr>
            <p:ph type="pic" idx="16" hasCustomPrompt="1"/>
          </p:nvPr>
        </p:nvSpPr>
        <p:spPr>
          <a:xfrm>
            <a:off x="2" y="0"/>
            <a:ext cx="6569477"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10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89254204-7576-4E7F-BCC2-47087CDF8998}"/>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78406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 id="2147483754" r:id="rId3"/>
    <p:sldLayoutId id="2147483755" r:id="rId4"/>
    <p:sldLayoutId id="2147483756" r:id="rId5"/>
    <p:sldLayoutId id="2147483757" r:id="rId6"/>
    <p:sldLayoutId id="2147483758" r:id="rId7"/>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8" r:id="rId1"/>
    <p:sldLayoutId id="2147483743" r:id="rId2"/>
    <p:sldLayoutId id="2147483742" r:id="rId3"/>
    <p:sldLayoutId id="2147483736" r:id="rId4"/>
    <p:sldLayoutId id="2147483737" r:id="rId5"/>
    <p:sldLayoutId id="2147483740" r:id="rId6"/>
    <p:sldLayoutId id="2147483739" r:id="rId7"/>
    <p:sldLayoutId id="2147483744" r:id="rId8"/>
    <p:sldLayoutId id="2147483745" r:id="rId9"/>
    <p:sldLayoutId id="2147483748" r:id="rId10"/>
    <p:sldLayoutId id="2147483749" r:id="rId11"/>
    <p:sldLayoutId id="2147483750" r:id="rId1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www.free-powerpoint-templates-desig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f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BB9CA9A-F494-40FC-9630-AA91FCF30206}"/>
              </a:ext>
            </a:extLst>
          </p:cNvPr>
          <p:cNvPicPr>
            <a:picLocks noChangeAspect="1"/>
          </p:cNvPicPr>
          <p:nvPr/>
        </p:nvPicPr>
        <p:blipFill rotWithShape="1">
          <a:blip r:embed="rId2">
            <a:extLst>
              <a:ext uri="{28A0092B-C50C-407E-A947-70E740481C1C}">
                <a14:useLocalDpi xmlns:a14="http://schemas.microsoft.com/office/drawing/2010/main" val="0"/>
              </a:ext>
            </a:extLst>
          </a:blip>
          <a:srcRect r="8427"/>
          <a:stretch/>
        </p:blipFill>
        <p:spPr>
          <a:xfrm>
            <a:off x="1762125" y="336118"/>
            <a:ext cx="10429727" cy="6535807"/>
          </a:xfrm>
          <a:prstGeom prst="rect">
            <a:avLst/>
          </a:prstGeom>
        </p:spPr>
      </p:pic>
      <p:sp>
        <p:nvSpPr>
          <p:cNvPr id="16" name="Rectangle 15">
            <a:extLst>
              <a:ext uri="{FF2B5EF4-FFF2-40B4-BE49-F238E27FC236}">
                <a16:creationId xmlns="" xmlns:a16="http://schemas.microsoft.com/office/drawing/2014/main" id="{F50F8743-FFB4-4FAE-8605-DEE70EC88649}"/>
              </a:ext>
            </a:extLst>
          </p:cNvPr>
          <p:cNvSpPr/>
          <p:nvPr/>
        </p:nvSpPr>
        <p:spPr>
          <a:xfrm>
            <a:off x="0" y="510363"/>
            <a:ext cx="12191999" cy="2068353"/>
          </a:xfrm>
          <a:prstGeom prst="rect">
            <a:avLst/>
          </a:prstGeom>
          <a:gradFill flip="none" rotWithShape="1">
            <a:gsLst>
              <a:gs pos="0">
                <a:schemeClr val="accent1">
                  <a:alpha val="78000"/>
                </a:schemeClr>
              </a:gs>
              <a:gs pos="27000">
                <a:schemeClr val="accent1">
                  <a:alpha val="52000"/>
                </a:schemeClr>
              </a:gs>
              <a:gs pos="86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14">
            <a:extLst>
              <a:ext uri="{FF2B5EF4-FFF2-40B4-BE49-F238E27FC236}">
                <a16:creationId xmlns="" xmlns:a16="http://schemas.microsoft.com/office/drawing/2014/main" id="{47F0BBC1-A9C6-4A87-855B-8689719EA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978957"/>
            <a:ext cx="1027602" cy="3542925"/>
          </a:xfrm>
          <a:prstGeom prst="rect">
            <a:avLst/>
          </a:prstGeom>
        </p:spPr>
      </p:pic>
      <p:sp>
        <p:nvSpPr>
          <p:cNvPr id="6" name="TextBox 5">
            <a:hlinkClick r:id="rId4"/>
          </p:cNvPr>
          <p:cNvSpPr txBox="1"/>
          <p:nvPr/>
        </p:nvSpPr>
        <p:spPr>
          <a:xfrm>
            <a:off x="647701" y="5796838"/>
            <a:ext cx="5200650" cy="246221"/>
          </a:xfrm>
          <a:prstGeom prst="rect">
            <a:avLst/>
          </a:prstGeom>
          <a:noFill/>
        </p:spPr>
        <p:txBody>
          <a:bodyPr wrap="square" rtlCol="0">
            <a:spAutoFit/>
          </a:bodyPr>
          <a:lstStyle/>
          <a:p>
            <a:endParaRPr lang="ko-KR" altLang="en-US" sz="1000" dirty="0">
              <a:solidFill>
                <a:schemeClr val="bg1"/>
              </a:solidFill>
              <a:cs typeface="Arial" pitchFamily="34" charset="0"/>
            </a:endParaRPr>
          </a:p>
        </p:txBody>
      </p:sp>
      <p:sp>
        <p:nvSpPr>
          <p:cNvPr id="13" name="TextBox 12">
            <a:extLst>
              <a:ext uri="{FF2B5EF4-FFF2-40B4-BE49-F238E27FC236}">
                <a16:creationId xmlns="" xmlns:a16="http://schemas.microsoft.com/office/drawing/2014/main" id="{C221F751-3C5B-4561-AD14-8637C5B66736}"/>
              </a:ext>
            </a:extLst>
          </p:cNvPr>
          <p:cNvSpPr txBox="1"/>
          <p:nvPr/>
        </p:nvSpPr>
        <p:spPr>
          <a:xfrm>
            <a:off x="618977" y="775228"/>
            <a:ext cx="9810898" cy="1569660"/>
          </a:xfrm>
          <a:prstGeom prst="rect">
            <a:avLst/>
          </a:prstGeom>
          <a:noFill/>
        </p:spPr>
        <p:txBody>
          <a:bodyPr wrap="square" rtlCol="0" anchor="ctr">
            <a:spAutoFit/>
          </a:bodyPr>
          <a:lstStyle/>
          <a:p>
            <a:r>
              <a:rPr lang="en-US" altLang="ko-KR" sz="3200" b="1" dirty="0" err="1">
                <a:solidFill>
                  <a:schemeClr val="bg1"/>
                </a:solidFill>
                <a:cs typeface="Arial" pitchFamily="34" charset="0"/>
              </a:rPr>
              <a:t>Peran</a:t>
            </a:r>
            <a:r>
              <a:rPr lang="en-US" altLang="ko-KR" sz="3200" b="1" dirty="0">
                <a:solidFill>
                  <a:schemeClr val="bg1"/>
                </a:solidFill>
                <a:cs typeface="Arial" pitchFamily="34" charset="0"/>
              </a:rPr>
              <a:t> Media </a:t>
            </a:r>
            <a:r>
              <a:rPr lang="en-US" altLang="ko-KR" sz="3200" b="1" dirty="0" err="1">
                <a:solidFill>
                  <a:schemeClr val="bg1"/>
                </a:solidFill>
                <a:cs typeface="Arial" pitchFamily="34" charset="0"/>
              </a:rPr>
              <a:t>Sosial</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Terhadap</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Pembelajaran</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Kuliah</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Kewirausahaan</a:t>
            </a:r>
            <a:r>
              <a:rPr lang="en-US" altLang="ko-KR" sz="3200" b="1" dirty="0">
                <a:solidFill>
                  <a:schemeClr val="bg1"/>
                </a:solidFill>
                <a:cs typeface="Arial" pitchFamily="34" charset="0"/>
              </a:rPr>
              <a:t> dan </a:t>
            </a:r>
            <a:r>
              <a:rPr lang="en-US" altLang="ko-KR" sz="3200" b="1" dirty="0" err="1">
                <a:solidFill>
                  <a:schemeClr val="bg1"/>
                </a:solidFill>
                <a:cs typeface="Arial" pitchFamily="34" charset="0"/>
              </a:rPr>
              <a:t>Dampaknya</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terhadap</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Minat</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Berwirausaha</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Mahasiswa</a:t>
            </a:r>
            <a:endParaRPr lang="ko-KR" altLang="en-US" sz="3200" b="1" dirty="0">
              <a:solidFill>
                <a:schemeClr val="bg1"/>
              </a:solidFill>
              <a:cs typeface="Arial" pitchFamily="34" charset="0"/>
            </a:endParaRPr>
          </a:p>
        </p:txBody>
      </p:sp>
      <p:sp>
        <p:nvSpPr>
          <p:cNvPr id="14" name="TextBox 13">
            <a:extLst>
              <a:ext uri="{FF2B5EF4-FFF2-40B4-BE49-F238E27FC236}">
                <a16:creationId xmlns="" xmlns:a16="http://schemas.microsoft.com/office/drawing/2014/main" id="{DF166F6B-B975-4F3C-BCF2-9971086140FB}"/>
              </a:ext>
            </a:extLst>
          </p:cNvPr>
          <p:cNvSpPr txBox="1"/>
          <p:nvPr/>
        </p:nvSpPr>
        <p:spPr>
          <a:xfrm>
            <a:off x="647701" y="5417182"/>
            <a:ext cx="5200650" cy="379656"/>
          </a:xfrm>
          <a:prstGeom prst="rect">
            <a:avLst/>
          </a:prstGeom>
          <a:noFill/>
        </p:spPr>
        <p:txBody>
          <a:bodyPr wrap="square" rtlCol="0" anchor="ctr">
            <a:spAutoFit/>
          </a:bodyPr>
          <a:lstStyle/>
          <a:p>
            <a:r>
              <a:rPr lang="en-US" altLang="ko-KR" dirty="0" err="1">
                <a:solidFill>
                  <a:schemeClr val="tx1">
                    <a:lumMod val="85000"/>
                    <a:lumOff val="15000"/>
                  </a:schemeClr>
                </a:solidFill>
                <a:cs typeface="Arial" pitchFamily="34" charset="0"/>
              </a:rPr>
              <a:t>Imal</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Istimal</a:t>
            </a:r>
            <a:r>
              <a:rPr lang="en-US" altLang="ko-KR" dirty="0">
                <a:solidFill>
                  <a:schemeClr val="tx1">
                    <a:lumMod val="85000"/>
                    <a:lumOff val="15000"/>
                  </a:schemeClr>
                </a:solidFill>
                <a:cs typeface="Arial" pitchFamily="34" charset="0"/>
              </a:rPr>
              <a:t>, Siti </a:t>
            </a:r>
            <a:r>
              <a:rPr lang="en-US" altLang="ko-KR" dirty="0" err="1">
                <a:solidFill>
                  <a:schemeClr val="tx1">
                    <a:lumMod val="85000"/>
                    <a:lumOff val="15000"/>
                  </a:schemeClr>
                </a:solidFill>
                <a:cs typeface="Arial" pitchFamily="34" charset="0"/>
              </a:rPr>
              <a:t>Maryama</a:t>
            </a:r>
            <a:r>
              <a:rPr lang="en-US" altLang="ko-KR" dirty="0">
                <a:solidFill>
                  <a:schemeClr val="tx1">
                    <a:lumMod val="85000"/>
                    <a:lumOff val="15000"/>
                  </a:schemeClr>
                </a:solidFill>
                <a:cs typeface="Arial" pitchFamily="34" charset="0"/>
              </a:rPr>
              <a:t> dan </a:t>
            </a:r>
            <a:r>
              <a:rPr lang="en-US" altLang="ko-KR" dirty="0" err="1">
                <a:solidFill>
                  <a:schemeClr val="tx1">
                    <a:lumMod val="85000"/>
                    <a:lumOff val="15000"/>
                  </a:schemeClr>
                </a:solidFill>
                <a:cs typeface="Arial" pitchFamily="34" charset="0"/>
              </a:rPr>
              <a:t>Yayat</a:t>
            </a:r>
            <a:r>
              <a:rPr lang="en-US" altLang="ko-KR" dirty="0">
                <a:solidFill>
                  <a:schemeClr val="tx1">
                    <a:lumMod val="85000"/>
                    <a:lumOff val="15000"/>
                  </a:schemeClr>
                </a:solidFill>
                <a:cs typeface="Arial" pitchFamily="34" charset="0"/>
              </a:rPr>
              <a:t> </a:t>
            </a:r>
            <a:r>
              <a:rPr lang="en-US" altLang="ko-KR" dirty="0" err="1">
                <a:solidFill>
                  <a:schemeClr val="tx1">
                    <a:lumMod val="85000"/>
                    <a:lumOff val="15000"/>
                  </a:schemeClr>
                </a:solidFill>
                <a:cs typeface="Arial" pitchFamily="34" charset="0"/>
              </a:rPr>
              <a:t>Sujatna</a:t>
            </a:r>
            <a:endParaRPr lang="ko-KR" altLang="en-US" dirty="0">
              <a:solidFill>
                <a:schemeClr val="tx1">
                  <a:lumMod val="85000"/>
                  <a:lumOff val="15000"/>
                </a:schemeClr>
              </a:solidFill>
              <a:cs typeface="Arial" pitchFamily="34" charset="0"/>
            </a:endParaRPr>
          </a:p>
        </p:txBody>
      </p:sp>
    </p:spTree>
    <p:extLst>
      <p:ext uri="{BB962C8B-B14F-4D97-AF65-F5344CB8AC3E}">
        <p14:creationId xmlns:p14="http://schemas.microsoft.com/office/powerpoint/2010/main" val="403247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19125" y="339725"/>
            <a:ext cx="11572875" cy="723900"/>
          </a:xfrm>
          <a:prstGeom prst="rect">
            <a:avLst/>
          </a:prstGeom>
        </p:spPr>
        <p:txBody>
          <a:bodyPr>
            <a:normAutofit/>
          </a:bodyPr>
          <a:lstStyle/>
          <a:p>
            <a:r>
              <a:rPr lang="en-US" dirty="0"/>
              <a:t>Infographic Style</a:t>
            </a:r>
          </a:p>
        </p:txBody>
      </p:sp>
      <p:sp>
        <p:nvSpPr>
          <p:cNvPr id="25" name="직사각형 3">
            <a:extLst>
              <a:ext uri="{FF2B5EF4-FFF2-40B4-BE49-F238E27FC236}">
                <a16:creationId xmlns="" xmlns:a16="http://schemas.microsoft.com/office/drawing/2014/main" id="{96CB4540-5E07-4C56-831D-7DFC7C899F05}"/>
              </a:ext>
            </a:extLst>
          </p:cNvPr>
          <p:cNvSpPr/>
          <p:nvPr/>
        </p:nvSpPr>
        <p:spPr>
          <a:xfrm>
            <a:off x="873328" y="711844"/>
            <a:ext cx="3591667" cy="1754326"/>
          </a:xfrm>
          <a:prstGeom prst="rect">
            <a:avLst/>
          </a:prstGeom>
        </p:spPr>
        <p:txBody>
          <a:bodyPr wrap="square">
            <a:spAutoFit/>
          </a:bodyPr>
          <a:lstStyle/>
          <a:p>
            <a:r>
              <a:rPr lang="en-US" altLang="ko-KR" sz="5400" b="1" dirty="0">
                <a:solidFill>
                  <a:schemeClr val="bg1"/>
                </a:solidFill>
                <a:latin typeface="+mj-lt"/>
              </a:rPr>
              <a:t>Meet Our Team</a:t>
            </a:r>
            <a:endParaRPr lang="ko-KR" altLang="en-US" sz="5400" dirty="0">
              <a:solidFill>
                <a:schemeClr val="bg1"/>
              </a:solidFill>
              <a:latin typeface="+mj-lt"/>
            </a:endParaRPr>
          </a:p>
        </p:txBody>
      </p:sp>
      <p:sp>
        <p:nvSpPr>
          <p:cNvPr id="31" name="Rectangle 30">
            <a:extLst>
              <a:ext uri="{FF2B5EF4-FFF2-40B4-BE49-F238E27FC236}">
                <a16:creationId xmlns="" xmlns:a16="http://schemas.microsoft.com/office/drawing/2014/main" id="{9E9BA36E-AC1A-40D4-9DF5-05F97C3BBB90}"/>
              </a:ext>
            </a:extLst>
          </p:cNvPr>
          <p:cNvSpPr/>
          <p:nvPr/>
        </p:nvSpPr>
        <p:spPr>
          <a:xfrm>
            <a:off x="6756115" y="3753732"/>
            <a:ext cx="2286000" cy="1920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946B0F51-8F9B-47F8-BC8B-11BFC7BCA68D}"/>
              </a:ext>
            </a:extLst>
          </p:cNvPr>
          <p:cNvSpPr/>
          <p:nvPr/>
        </p:nvSpPr>
        <p:spPr>
          <a:xfrm>
            <a:off x="9178591" y="3753732"/>
            <a:ext cx="228600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 xmlns:a16="http://schemas.microsoft.com/office/drawing/2014/main" id="{4BAE9A07-2F8A-4821-AEC7-0E33A858926E}"/>
              </a:ext>
            </a:extLst>
          </p:cNvPr>
          <p:cNvSpPr/>
          <p:nvPr/>
        </p:nvSpPr>
        <p:spPr>
          <a:xfrm>
            <a:off x="7111175" y="5472443"/>
            <a:ext cx="1575881" cy="37937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 xmlns:a16="http://schemas.microsoft.com/office/drawing/2014/main" id="{715CFC4F-4AC4-409F-9D37-0135455B6EAC}"/>
              </a:ext>
            </a:extLst>
          </p:cNvPr>
          <p:cNvSpPr/>
          <p:nvPr/>
        </p:nvSpPr>
        <p:spPr>
          <a:xfrm>
            <a:off x="9533651" y="5472442"/>
            <a:ext cx="1575881" cy="37937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4">
            <a:extLst>
              <a:ext uri="{FF2B5EF4-FFF2-40B4-BE49-F238E27FC236}">
                <a16:creationId xmlns="" xmlns:a16="http://schemas.microsoft.com/office/drawing/2014/main" id="{47D510F4-B09E-4FE9-AC96-F5A0AF88E9E6}"/>
              </a:ext>
            </a:extLst>
          </p:cNvPr>
          <p:cNvSpPr txBox="1">
            <a:spLocks/>
          </p:cNvSpPr>
          <p:nvPr/>
        </p:nvSpPr>
        <p:spPr>
          <a:xfrm>
            <a:off x="6896791" y="3928777"/>
            <a:ext cx="1944687" cy="509873"/>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1600" dirty="0">
                <a:solidFill>
                  <a:schemeClr val="bg1"/>
                </a:solidFill>
              </a:rPr>
              <a:t>Siti </a:t>
            </a:r>
            <a:r>
              <a:rPr lang="en-US" altLang="ko-KR" sz="1600" dirty="0" err="1">
                <a:solidFill>
                  <a:schemeClr val="bg1"/>
                </a:solidFill>
              </a:rPr>
              <a:t>Maryama</a:t>
            </a:r>
            <a:r>
              <a:rPr lang="en-US" altLang="ko-KR" sz="1600" dirty="0">
                <a:solidFill>
                  <a:schemeClr val="bg1"/>
                </a:solidFill>
              </a:rPr>
              <a:t>, SE., MM</a:t>
            </a:r>
            <a:endParaRPr lang="ko-KR" altLang="en-US" sz="1600" dirty="0">
              <a:solidFill>
                <a:schemeClr val="bg1"/>
              </a:solidFill>
            </a:endParaRPr>
          </a:p>
        </p:txBody>
      </p:sp>
      <p:sp>
        <p:nvSpPr>
          <p:cNvPr id="42" name="직사각형 83">
            <a:extLst>
              <a:ext uri="{FF2B5EF4-FFF2-40B4-BE49-F238E27FC236}">
                <a16:creationId xmlns="" xmlns:a16="http://schemas.microsoft.com/office/drawing/2014/main" id="{F241D6E5-4B9F-48B5-9CE9-C7EBD56918CA}"/>
              </a:ext>
            </a:extLst>
          </p:cNvPr>
          <p:cNvSpPr/>
          <p:nvPr/>
        </p:nvSpPr>
        <p:spPr>
          <a:xfrm>
            <a:off x="6956988" y="4465804"/>
            <a:ext cx="1944217" cy="646331"/>
          </a:xfrm>
          <a:prstGeom prst="rect">
            <a:avLst/>
          </a:prstGeom>
        </p:spPr>
        <p:txBody>
          <a:bodyPr wrap="square">
            <a:spAutoFit/>
          </a:bodyPr>
          <a:lstStyle/>
          <a:p>
            <a:pPr algn="ctr"/>
            <a:r>
              <a:rPr lang="en-US" altLang="ko-KR" sz="1200" dirty="0">
                <a:solidFill>
                  <a:schemeClr val="bg1"/>
                </a:solidFill>
              </a:rPr>
              <a:t>Financial Management Lecturer of ITB Ahmad </a:t>
            </a:r>
            <a:r>
              <a:rPr lang="en-US" altLang="ko-KR" sz="1200" dirty="0" err="1">
                <a:solidFill>
                  <a:schemeClr val="bg1"/>
                </a:solidFill>
              </a:rPr>
              <a:t>Dahlan</a:t>
            </a:r>
            <a:r>
              <a:rPr lang="en-US" altLang="ko-KR" sz="1200" dirty="0">
                <a:solidFill>
                  <a:schemeClr val="bg1"/>
                </a:solidFill>
              </a:rPr>
              <a:t> Jakarta</a:t>
            </a:r>
          </a:p>
        </p:txBody>
      </p:sp>
      <p:sp>
        <p:nvSpPr>
          <p:cNvPr id="43" name="Content Placeholder 4">
            <a:extLst>
              <a:ext uri="{FF2B5EF4-FFF2-40B4-BE49-F238E27FC236}">
                <a16:creationId xmlns="" xmlns:a16="http://schemas.microsoft.com/office/drawing/2014/main" id="{5C9EB588-57D1-427E-A8DE-D968C10A63D8}"/>
              </a:ext>
            </a:extLst>
          </p:cNvPr>
          <p:cNvSpPr txBox="1">
            <a:spLocks/>
          </p:cNvSpPr>
          <p:nvPr/>
        </p:nvSpPr>
        <p:spPr>
          <a:xfrm>
            <a:off x="9350020" y="3928777"/>
            <a:ext cx="1944687" cy="497173"/>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1600" dirty="0" err="1">
                <a:solidFill>
                  <a:schemeClr val="bg1"/>
                </a:solidFill>
              </a:rPr>
              <a:t>Yayat</a:t>
            </a:r>
            <a:r>
              <a:rPr lang="en-US" altLang="ko-KR" sz="1600" dirty="0">
                <a:solidFill>
                  <a:schemeClr val="bg1"/>
                </a:solidFill>
              </a:rPr>
              <a:t> </a:t>
            </a:r>
            <a:r>
              <a:rPr lang="en-US" altLang="ko-KR" sz="1600" dirty="0" err="1">
                <a:solidFill>
                  <a:schemeClr val="bg1"/>
                </a:solidFill>
              </a:rPr>
              <a:t>Sujatna</a:t>
            </a:r>
            <a:r>
              <a:rPr lang="en-US" altLang="ko-KR" sz="1600" dirty="0">
                <a:solidFill>
                  <a:schemeClr val="bg1"/>
                </a:solidFill>
              </a:rPr>
              <a:t>, SE., </a:t>
            </a:r>
            <a:r>
              <a:rPr lang="en-US" altLang="ko-KR" sz="1600" dirty="0" err="1">
                <a:solidFill>
                  <a:schemeClr val="bg1"/>
                </a:solidFill>
              </a:rPr>
              <a:t>M.Si</a:t>
            </a:r>
            <a:endParaRPr lang="ko-KR" altLang="en-US" sz="1600" dirty="0">
              <a:solidFill>
                <a:schemeClr val="bg1"/>
              </a:solidFill>
            </a:endParaRPr>
          </a:p>
        </p:txBody>
      </p:sp>
      <p:sp>
        <p:nvSpPr>
          <p:cNvPr id="48" name="직사각형 83">
            <a:extLst>
              <a:ext uri="{FF2B5EF4-FFF2-40B4-BE49-F238E27FC236}">
                <a16:creationId xmlns="" xmlns:a16="http://schemas.microsoft.com/office/drawing/2014/main" id="{FA819A42-D98F-485D-8008-ABDD3DFEEA53}"/>
              </a:ext>
            </a:extLst>
          </p:cNvPr>
          <p:cNvSpPr/>
          <p:nvPr/>
        </p:nvSpPr>
        <p:spPr>
          <a:xfrm>
            <a:off x="9350020" y="4500434"/>
            <a:ext cx="1944217" cy="830997"/>
          </a:xfrm>
          <a:prstGeom prst="rect">
            <a:avLst/>
          </a:prstGeom>
        </p:spPr>
        <p:txBody>
          <a:bodyPr wrap="square">
            <a:spAutoFit/>
          </a:bodyPr>
          <a:lstStyle/>
          <a:p>
            <a:pPr algn="ctr"/>
            <a:r>
              <a:rPr lang="en-US" altLang="ko-KR" sz="1200" dirty="0">
                <a:solidFill>
                  <a:schemeClr val="bg1"/>
                </a:solidFill>
              </a:rPr>
              <a:t>Entrepreneur Lecturer of ITB Ahmad </a:t>
            </a:r>
            <a:r>
              <a:rPr lang="en-US" altLang="ko-KR" sz="1200" dirty="0" err="1">
                <a:solidFill>
                  <a:schemeClr val="bg1"/>
                </a:solidFill>
              </a:rPr>
              <a:t>Dahlan</a:t>
            </a:r>
            <a:r>
              <a:rPr lang="en-US" altLang="ko-KR" sz="1200" dirty="0">
                <a:solidFill>
                  <a:schemeClr val="bg1"/>
                </a:solidFill>
              </a:rPr>
              <a:t> Jakarta</a:t>
            </a:r>
          </a:p>
          <a:p>
            <a:pPr algn="ctr"/>
            <a:endParaRPr lang="en-US" altLang="ko-KR" sz="1200" dirty="0">
              <a:solidFill>
                <a:schemeClr val="bg1"/>
              </a:solidFill>
            </a:endParaRPr>
          </a:p>
        </p:txBody>
      </p:sp>
      <p:pic>
        <p:nvPicPr>
          <p:cNvPr id="7" name="Picture Placeholder 6">
            <a:extLst>
              <a:ext uri="{FF2B5EF4-FFF2-40B4-BE49-F238E27FC236}">
                <a16:creationId xmlns="" xmlns:a16="http://schemas.microsoft.com/office/drawing/2014/main" id="{C67AB6B3-FCA0-4370-8E29-4245E8AAE961}"/>
              </a:ext>
            </a:extLst>
          </p:cNvPr>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l="8565" r="8565"/>
          <a:stretch>
            <a:fillRect/>
          </a:stretch>
        </p:blipFill>
        <p:spPr>
          <a:xfrm>
            <a:off x="6756400" y="1017588"/>
            <a:ext cx="2286000" cy="2743200"/>
          </a:xfrm>
        </p:spPr>
      </p:pic>
      <p:pic>
        <p:nvPicPr>
          <p:cNvPr id="9" name="Picture Placeholder 8">
            <a:extLst>
              <a:ext uri="{FF2B5EF4-FFF2-40B4-BE49-F238E27FC236}">
                <a16:creationId xmlns="" xmlns:a16="http://schemas.microsoft.com/office/drawing/2014/main" id="{617ED540-6D46-46B2-A810-65206671BD29}"/>
              </a:ext>
            </a:extLst>
          </p:cNvPr>
          <p:cNvPicPr>
            <a:picLocks noGrp="1" noChangeAspect="1"/>
          </p:cNvPicPr>
          <p:nvPr>
            <p:ph type="pic" idx="12"/>
          </p:nvPr>
        </p:nvPicPr>
        <p:blipFill>
          <a:blip r:embed="rId3" cstate="print">
            <a:extLst>
              <a:ext uri="{28A0092B-C50C-407E-A947-70E740481C1C}">
                <a14:useLocalDpi xmlns:a14="http://schemas.microsoft.com/office/drawing/2010/main" val="0"/>
              </a:ext>
            </a:extLst>
          </a:blip>
          <a:srcRect l="8738" r="8738"/>
          <a:stretch>
            <a:fillRect/>
          </a:stretch>
        </p:blipFill>
        <p:spPr>
          <a:xfrm>
            <a:off x="9178925" y="1011238"/>
            <a:ext cx="2286000" cy="2743200"/>
          </a:xfrm>
        </p:spPr>
      </p:pic>
      <p:pic>
        <p:nvPicPr>
          <p:cNvPr id="3" name="Picture 2">
            <a:extLst>
              <a:ext uri="{FF2B5EF4-FFF2-40B4-BE49-F238E27FC236}">
                <a16:creationId xmlns="" xmlns:a16="http://schemas.microsoft.com/office/drawing/2014/main" id="{3CD08C60-09B1-4919-A9B1-270ECD9E900A}"/>
              </a:ext>
            </a:extLst>
          </p:cNvPr>
          <p:cNvPicPr>
            <a:picLocks noChangeAspect="1"/>
          </p:cNvPicPr>
          <p:nvPr/>
        </p:nvPicPr>
        <p:blipFill rotWithShape="1">
          <a:blip r:embed="rId4">
            <a:extLst>
              <a:ext uri="{28A0092B-C50C-407E-A947-70E740481C1C}">
                <a14:useLocalDpi xmlns:a14="http://schemas.microsoft.com/office/drawing/2010/main" val="0"/>
              </a:ext>
            </a:extLst>
          </a:blip>
          <a:srcRect t="8041"/>
          <a:stretch/>
        </p:blipFill>
        <p:spPr>
          <a:xfrm>
            <a:off x="4333590" y="1033645"/>
            <a:ext cx="2286000" cy="3753883"/>
          </a:xfrm>
          <a:prstGeom prst="rect">
            <a:avLst/>
          </a:prstGeom>
        </p:spPr>
      </p:pic>
      <p:sp>
        <p:nvSpPr>
          <p:cNvPr id="30" name="Rectangle 29">
            <a:extLst>
              <a:ext uri="{FF2B5EF4-FFF2-40B4-BE49-F238E27FC236}">
                <a16:creationId xmlns="" xmlns:a16="http://schemas.microsoft.com/office/drawing/2014/main" id="{62234B50-E7E0-4C1E-A76D-3FAD842A78A7}"/>
              </a:ext>
            </a:extLst>
          </p:cNvPr>
          <p:cNvSpPr/>
          <p:nvPr/>
        </p:nvSpPr>
        <p:spPr>
          <a:xfrm>
            <a:off x="4334091" y="3742957"/>
            <a:ext cx="2286000" cy="1920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 xmlns:a16="http://schemas.microsoft.com/office/drawing/2014/main" id="{D9FD1B07-1E17-472C-AE55-84D14B5096FD}"/>
              </a:ext>
            </a:extLst>
          </p:cNvPr>
          <p:cNvSpPr/>
          <p:nvPr/>
        </p:nvSpPr>
        <p:spPr>
          <a:xfrm>
            <a:off x="4719131" y="5461668"/>
            <a:ext cx="1575881" cy="37937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4">
            <a:extLst>
              <a:ext uri="{FF2B5EF4-FFF2-40B4-BE49-F238E27FC236}">
                <a16:creationId xmlns="" xmlns:a16="http://schemas.microsoft.com/office/drawing/2014/main" id="{8C9F1563-9026-42C8-9AFE-852DAF5C4A84}"/>
              </a:ext>
            </a:extLst>
          </p:cNvPr>
          <p:cNvSpPr txBox="1">
            <a:spLocks/>
          </p:cNvSpPr>
          <p:nvPr/>
        </p:nvSpPr>
        <p:spPr>
          <a:xfrm>
            <a:off x="4479985" y="3918990"/>
            <a:ext cx="1944687" cy="544358"/>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1600" dirty="0" err="1">
                <a:solidFill>
                  <a:schemeClr val="bg1"/>
                </a:solidFill>
              </a:rPr>
              <a:t>Imal</a:t>
            </a:r>
            <a:r>
              <a:rPr lang="en-US" altLang="ko-KR" sz="1600" dirty="0">
                <a:solidFill>
                  <a:schemeClr val="bg1"/>
                </a:solidFill>
              </a:rPr>
              <a:t> </a:t>
            </a:r>
            <a:r>
              <a:rPr lang="en-US" altLang="ko-KR" sz="1600" dirty="0" err="1">
                <a:solidFill>
                  <a:schemeClr val="bg1"/>
                </a:solidFill>
              </a:rPr>
              <a:t>Istimal</a:t>
            </a:r>
            <a:r>
              <a:rPr lang="en-US" altLang="ko-KR" sz="1600" dirty="0">
                <a:solidFill>
                  <a:schemeClr val="bg1"/>
                </a:solidFill>
              </a:rPr>
              <a:t>, SE., </a:t>
            </a:r>
            <a:r>
              <a:rPr lang="en-US" altLang="ko-KR" sz="1600" dirty="0" err="1">
                <a:solidFill>
                  <a:schemeClr val="bg1"/>
                </a:solidFill>
              </a:rPr>
              <a:t>M.Si</a:t>
            </a:r>
            <a:endParaRPr lang="ko-KR" altLang="en-US" sz="1600" dirty="0">
              <a:solidFill>
                <a:schemeClr val="bg1"/>
              </a:solidFill>
            </a:endParaRPr>
          </a:p>
        </p:txBody>
      </p:sp>
      <p:sp>
        <p:nvSpPr>
          <p:cNvPr id="27" name="직사각형 83">
            <a:extLst>
              <a:ext uri="{FF2B5EF4-FFF2-40B4-BE49-F238E27FC236}">
                <a16:creationId xmlns="" xmlns:a16="http://schemas.microsoft.com/office/drawing/2014/main" id="{E3320552-7D71-4E59-A135-D22532FD9AC5}"/>
              </a:ext>
            </a:extLst>
          </p:cNvPr>
          <p:cNvSpPr/>
          <p:nvPr/>
        </p:nvSpPr>
        <p:spPr>
          <a:xfrm>
            <a:off x="4534962" y="4463348"/>
            <a:ext cx="1944217" cy="646331"/>
          </a:xfrm>
          <a:prstGeom prst="rect">
            <a:avLst/>
          </a:prstGeom>
        </p:spPr>
        <p:txBody>
          <a:bodyPr wrap="square">
            <a:spAutoFit/>
          </a:bodyPr>
          <a:lstStyle/>
          <a:p>
            <a:pPr algn="ctr"/>
            <a:r>
              <a:rPr lang="en-US" altLang="ko-KR" sz="1200" dirty="0">
                <a:solidFill>
                  <a:schemeClr val="bg1"/>
                </a:solidFill>
              </a:rPr>
              <a:t>Entrepreneur Lecturer of ITB Ahmad </a:t>
            </a:r>
            <a:r>
              <a:rPr lang="en-US" altLang="ko-KR" sz="1200" dirty="0" err="1">
                <a:solidFill>
                  <a:schemeClr val="bg1"/>
                </a:solidFill>
              </a:rPr>
              <a:t>Dahlan</a:t>
            </a:r>
            <a:r>
              <a:rPr lang="en-US" altLang="ko-KR" sz="1200" dirty="0">
                <a:solidFill>
                  <a:schemeClr val="bg1"/>
                </a:solidFill>
              </a:rPr>
              <a:t> Jakarta</a:t>
            </a:r>
          </a:p>
        </p:txBody>
      </p:sp>
      <p:sp>
        <p:nvSpPr>
          <p:cNvPr id="28" name="Rectangle 27">
            <a:extLst>
              <a:ext uri="{FF2B5EF4-FFF2-40B4-BE49-F238E27FC236}">
                <a16:creationId xmlns="" xmlns:a16="http://schemas.microsoft.com/office/drawing/2014/main" id="{B48F1F5F-EC24-4CD1-803B-11D844D4EEA0}"/>
              </a:ext>
            </a:extLst>
          </p:cNvPr>
          <p:cNvSpPr/>
          <p:nvPr/>
        </p:nvSpPr>
        <p:spPr>
          <a:xfrm>
            <a:off x="4855584" y="5484888"/>
            <a:ext cx="1300376" cy="307777"/>
          </a:xfrm>
          <a:prstGeom prst="rect">
            <a:avLst/>
          </a:prstGeom>
        </p:spPr>
        <p:txBody>
          <a:bodyPr wrap="square">
            <a:spAutoFit/>
          </a:bodyPr>
          <a:lstStyle/>
          <a:p>
            <a:r>
              <a:rPr lang="en-US" sz="1400" dirty="0">
                <a:solidFill>
                  <a:schemeClr val="bg1"/>
                </a:solidFill>
              </a:rPr>
              <a:t>Researcher 1</a:t>
            </a:r>
          </a:p>
        </p:txBody>
      </p:sp>
      <p:sp>
        <p:nvSpPr>
          <p:cNvPr id="29" name="Rectangle 28">
            <a:extLst>
              <a:ext uri="{FF2B5EF4-FFF2-40B4-BE49-F238E27FC236}">
                <a16:creationId xmlns="" xmlns:a16="http://schemas.microsoft.com/office/drawing/2014/main" id="{C3F0A252-FC9B-4BB0-A9A6-8BBE4D72BC3A}"/>
              </a:ext>
            </a:extLst>
          </p:cNvPr>
          <p:cNvSpPr/>
          <p:nvPr/>
        </p:nvSpPr>
        <p:spPr>
          <a:xfrm>
            <a:off x="7287403" y="5520083"/>
            <a:ext cx="1300376" cy="307777"/>
          </a:xfrm>
          <a:prstGeom prst="rect">
            <a:avLst/>
          </a:prstGeom>
        </p:spPr>
        <p:txBody>
          <a:bodyPr wrap="square">
            <a:spAutoFit/>
          </a:bodyPr>
          <a:lstStyle/>
          <a:p>
            <a:r>
              <a:rPr lang="en-US" sz="1400" dirty="0">
                <a:solidFill>
                  <a:schemeClr val="bg1"/>
                </a:solidFill>
              </a:rPr>
              <a:t>Researcher 2</a:t>
            </a:r>
          </a:p>
        </p:txBody>
      </p:sp>
      <p:sp>
        <p:nvSpPr>
          <p:cNvPr id="38" name="Rectangle 37">
            <a:extLst>
              <a:ext uri="{FF2B5EF4-FFF2-40B4-BE49-F238E27FC236}">
                <a16:creationId xmlns="" xmlns:a16="http://schemas.microsoft.com/office/drawing/2014/main" id="{C003D713-2BEA-40F0-AEC1-9EEE59852152}"/>
              </a:ext>
            </a:extLst>
          </p:cNvPr>
          <p:cNvSpPr/>
          <p:nvPr/>
        </p:nvSpPr>
        <p:spPr>
          <a:xfrm>
            <a:off x="9708013" y="5484888"/>
            <a:ext cx="1300376" cy="307777"/>
          </a:xfrm>
          <a:prstGeom prst="rect">
            <a:avLst/>
          </a:prstGeom>
        </p:spPr>
        <p:txBody>
          <a:bodyPr wrap="square">
            <a:spAutoFit/>
          </a:bodyPr>
          <a:lstStyle/>
          <a:p>
            <a:r>
              <a:rPr lang="en-US" sz="1400" dirty="0">
                <a:solidFill>
                  <a:schemeClr val="bg1"/>
                </a:solidFill>
              </a:rPr>
              <a:t>Researcher 3</a:t>
            </a:r>
          </a:p>
        </p:txBody>
      </p:sp>
    </p:spTree>
    <p:extLst>
      <p:ext uri="{BB962C8B-B14F-4D97-AF65-F5344CB8AC3E}">
        <p14:creationId xmlns:p14="http://schemas.microsoft.com/office/powerpoint/2010/main" val="3775825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Introduction</a:t>
            </a:r>
          </a:p>
        </p:txBody>
      </p:sp>
      <p:grpSp>
        <p:nvGrpSpPr>
          <p:cNvPr id="3" name="그룹 5">
            <a:extLst>
              <a:ext uri="{FF2B5EF4-FFF2-40B4-BE49-F238E27FC236}">
                <a16:creationId xmlns="" xmlns:a16="http://schemas.microsoft.com/office/drawing/2014/main" id="{63897F53-996A-4DDF-86FF-E48D4A7B6BC8}"/>
              </a:ext>
            </a:extLst>
          </p:cNvPr>
          <p:cNvGrpSpPr/>
          <p:nvPr/>
        </p:nvGrpSpPr>
        <p:grpSpPr>
          <a:xfrm>
            <a:off x="5063504" y="1842113"/>
            <a:ext cx="2156062" cy="4206297"/>
            <a:chOff x="3539504" y="1812927"/>
            <a:chExt cx="2156062" cy="4206297"/>
          </a:xfrm>
        </p:grpSpPr>
        <p:grpSp>
          <p:nvGrpSpPr>
            <p:cNvPr id="4" name="Group 3">
              <a:extLst>
                <a:ext uri="{FF2B5EF4-FFF2-40B4-BE49-F238E27FC236}">
                  <a16:creationId xmlns="" xmlns:a16="http://schemas.microsoft.com/office/drawing/2014/main" id="{3781F4E4-D5A4-4379-B2C1-43DF215F5696}"/>
                </a:ext>
              </a:extLst>
            </p:cNvPr>
            <p:cNvGrpSpPr/>
            <p:nvPr/>
          </p:nvGrpSpPr>
          <p:grpSpPr>
            <a:xfrm>
              <a:off x="4080222" y="5227134"/>
              <a:ext cx="1074452" cy="792090"/>
              <a:chOff x="3773268" y="4911608"/>
              <a:chExt cx="922956" cy="1004233"/>
            </a:xfrm>
          </p:grpSpPr>
          <p:sp>
            <p:nvSpPr>
              <p:cNvPr id="20" name="Trapezoid 19">
                <a:extLst>
                  <a:ext uri="{FF2B5EF4-FFF2-40B4-BE49-F238E27FC236}">
                    <a16:creationId xmlns="" xmlns:a16="http://schemas.microsoft.com/office/drawing/2014/main" id="{E50FA1C8-4897-4181-B80F-92BDB017C84A}"/>
                  </a:ext>
                </a:extLst>
              </p:cNvPr>
              <p:cNvSpPr/>
              <p:nvPr/>
            </p:nvSpPr>
            <p:spPr>
              <a:xfrm rot="10800000">
                <a:off x="3773268" y="4911608"/>
                <a:ext cx="922956" cy="1004233"/>
              </a:xfrm>
              <a:prstGeom prst="trapezoid">
                <a:avLst>
                  <a:gd name="adj" fmla="val 78876"/>
                </a:avLst>
              </a:prstGeom>
              <a:solidFill>
                <a:srgbClr val="F5B31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Isosceles Triangle 20">
                <a:extLst>
                  <a:ext uri="{FF2B5EF4-FFF2-40B4-BE49-F238E27FC236}">
                    <a16:creationId xmlns="" xmlns:a16="http://schemas.microsoft.com/office/drawing/2014/main" id="{AAED08E0-2CB2-4298-B171-BC92312D8816}"/>
                  </a:ext>
                </a:extLst>
              </p:cNvPr>
              <p:cNvSpPr/>
              <p:nvPr/>
            </p:nvSpPr>
            <p:spPr>
              <a:xfrm rot="10800000" flipH="1">
                <a:off x="4132972" y="5714655"/>
                <a:ext cx="213694" cy="184219"/>
              </a:xfrm>
              <a:prstGeom prst="triangle">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 name="Group 4">
              <a:extLst>
                <a:ext uri="{FF2B5EF4-FFF2-40B4-BE49-F238E27FC236}">
                  <a16:creationId xmlns="" xmlns:a16="http://schemas.microsoft.com/office/drawing/2014/main" id="{94A390E4-5665-4954-A368-CD4E9CAD4848}"/>
                </a:ext>
              </a:extLst>
            </p:cNvPr>
            <p:cNvGrpSpPr/>
            <p:nvPr/>
          </p:nvGrpSpPr>
          <p:grpSpPr>
            <a:xfrm>
              <a:off x="3539504" y="4043430"/>
              <a:ext cx="757285" cy="1249932"/>
              <a:chOff x="3319643" y="3717032"/>
              <a:chExt cx="641101" cy="1058168"/>
            </a:xfrm>
          </p:grpSpPr>
          <p:sp>
            <p:nvSpPr>
              <p:cNvPr id="18" name="Round Same Side Corner Rectangle 3">
                <a:extLst>
                  <a:ext uri="{FF2B5EF4-FFF2-40B4-BE49-F238E27FC236}">
                    <a16:creationId xmlns="" xmlns:a16="http://schemas.microsoft.com/office/drawing/2014/main" id="{12DFE092-DB2F-4024-AEAB-4D52C9992A76}"/>
                  </a:ext>
                </a:extLst>
              </p:cNvPr>
              <p:cNvSpPr/>
              <p:nvPr/>
            </p:nvSpPr>
            <p:spPr>
              <a:xfrm rot="10800000">
                <a:off x="3777403" y="4005064"/>
                <a:ext cx="183341" cy="770136"/>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8">
                <a:extLst>
                  <a:ext uri="{FF2B5EF4-FFF2-40B4-BE49-F238E27FC236}">
                    <a16:creationId xmlns="" xmlns:a16="http://schemas.microsoft.com/office/drawing/2014/main" id="{D5AD0F7F-A5C8-4E6A-9A56-F678A742F8A4}"/>
                  </a:ext>
                </a:extLst>
              </p:cNvPr>
              <p:cNvSpPr/>
              <p:nvPr/>
            </p:nvSpPr>
            <p:spPr>
              <a:xfrm>
                <a:off x="3319643" y="3717032"/>
                <a:ext cx="576064" cy="576064"/>
              </a:xfrm>
              <a:prstGeom prst="ellipse">
                <a:avLst/>
              </a:prstGeom>
              <a:solidFill>
                <a:schemeClr val="bg1"/>
              </a:solidFill>
              <a:ln w="152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 name="Group 5">
              <a:extLst>
                <a:ext uri="{FF2B5EF4-FFF2-40B4-BE49-F238E27FC236}">
                  <a16:creationId xmlns="" xmlns:a16="http://schemas.microsoft.com/office/drawing/2014/main" id="{EEA6D1E8-36E9-4816-9991-C3480F21B916}"/>
                </a:ext>
              </a:extLst>
            </p:cNvPr>
            <p:cNvGrpSpPr/>
            <p:nvPr/>
          </p:nvGrpSpPr>
          <p:grpSpPr>
            <a:xfrm>
              <a:off x="3753192" y="2929372"/>
              <a:ext cx="756214" cy="2363990"/>
              <a:chOff x="3503484" y="2773890"/>
              <a:chExt cx="640195" cy="2001310"/>
            </a:xfrm>
          </p:grpSpPr>
          <p:sp>
            <p:nvSpPr>
              <p:cNvPr id="16" name="Round Same Side Corner Rectangle 8">
                <a:extLst>
                  <a:ext uri="{FF2B5EF4-FFF2-40B4-BE49-F238E27FC236}">
                    <a16:creationId xmlns="" xmlns:a16="http://schemas.microsoft.com/office/drawing/2014/main" id="{576C92BD-C3B2-4CF7-8D3A-B8E98015DAC5}"/>
                  </a:ext>
                </a:extLst>
              </p:cNvPr>
              <p:cNvSpPr/>
              <p:nvPr/>
            </p:nvSpPr>
            <p:spPr>
              <a:xfrm rot="10800000">
                <a:off x="3960338" y="3061922"/>
                <a:ext cx="183341" cy="171327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Oval 16">
                <a:extLst>
                  <a:ext uri="{FF2B5EF4-FFF2-40B4-BE49-F238E27FC236}">
                    <a16:creationId xmlns="" xmlns:a16="http://schemas.microsoft.com/office/drawing/2014/main" id="{589D1B06-35D0-4FE5-ABA1-B15344603021}"/>
                  </a:ext>
                </a:extLst>
              </p:cNvPr>
              <p:cNvSpPr/>
              <p:nvPr/>
            </p:nvSpPr>
            <p:spPr>
              <a:xfrm>
                <a:off x="3503484" y="2773890"/>
                <a:ext cx="576064" cy="576064"/>
              </a:xfrm>
              <a:prstGeom prst="ellipse">
                <a:avLst/>
              </a:prstGeom>
              <a:solidFill>
                <a:schemeClr val="bg1"/>
              </a:solid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 name="Group 6">
              <a:extLst>
                <a:ext uri="{FF2B5EF4-FFF2-40B4-BE49-F238E27FC236}">
                  <a16:creationId xmlns="" xmlns:a16="http://schemas.microsoft.com/office/drawing/2014/main" id="{48F359B4-40C5-4629-A022-6803E914D766}"/>
                </a:ext>
              </a:extLst>
            </p:cNvPr>
            <p:cNvGrpSpPr/>
            <p:nvPr/>
          </p:nvGrpSpPr>
          <p:grpSpPr>
            <a:xfrm>
              <a:off x="3964995" y="1812927"/>
              <a:ext cx="758121" cy="3478053"/>
              <a:chOff x="3684808" y="1830748"/>
              <a:chExt cx="641809" cy="2944452"/>
            </a:xfrm>
          </p:grpSpPr>
          <p:sp>
            <p:nvSpPr>
              <p:cNvPr id="14" name="Round Same Side Corner Rectangle 9">
                <a:extLst>
                  <a:ext uri="{FF2B5EF4-FFF2-40B4-BE49-F238E27FC236}">
                    <a16:creationId xmlns="" xmlns:a16="http://schemas.microsoft.com/office/drawing/2014/main" id="{FFF342D7-15EB-4B6A-87F8-51128C7B1B8E}"/>
                  </a:ext>
                </a:extLst>
              </p:cNvPr>
              <p:cNvSpPr/>
              <p:nvPr/>
            </p:nvSpPr>
            <p:spPr>
              <a:xfrm rot="10800000">
                <a:off x="4143276" y="2118780"/>
                <a:ext cx="183341" cy="265642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4">
                <a:extLst>
                  <a:ext uri="{FF2B5EF4-FFF2-40B4-BE49-F238E27FC236}">
                    <a16:creationId xmlns="" xmlns:a16="http://schemas.microsoft.com/office/drawing/2014/main" id="{95500552-B00E-46A7-98C2-AA09DD86C0BA}"/>
                  </a:ext>
                </a:extLst>
              </p:cNvPr>
              <p:cNvSpPr/>
              <p:nvPr/>
            </p:nvSpPr>
            <p:spPr>
              <a:xfrm>
                <a:off x="3684808" y="1830748"/>
                <a:ext cx="576064" cy="576064"/>
              </a:xfrm>
              <a:prstGeom prst="ellipse">
                <a:avLst/>
              </a:prstGeom>
              <a:solidFill>
                <a:schemeClr val="bg1"/>
              </a:solidFill>
              <a:ln w="152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8" name="Group 7">
              <a:extLst>
                <a:ext uri="{FF2B5EF4-FFF2-40B4-BE49-F238E27FC236}">
                  <a16:creationId xmlns="" xmlns:a16="http://schemas.microsoft.com/office/drawing/2014/main" id="{1CC1134E-1F32-4D3B-BCAA-DDC2A5DA3428}"/>
                </a:ext>
              </a:extLst>
            </p:cNvPr>
            <p:cNvGrpSpPr/>
            <p:nvPr/>
          </p:nvGrpSpPr>
          <p:grpSpPr>
            <a:xfrm>
              <a:off x="4722442" y="2372338"/>
              <a:ext cx="754721" cy="2921023"/>
              <a:chOff x="4326213" y="2302319"/>
              <a:chExt cx="638931" cy="2472881"/>
            </a:xfrm>
          </p:grpSpPr>
          <p:sp>
            <p:nvSpPr>
              <p:cNvPr id="12" name="Round Same Side Corner Rectangle 10">
                <a:extLst>
                  <a:ext uri="{FF2B5EF4-FFF2-40B4-BE49-F238E27FC236}">
                    <a16:creationId xmlns="" xmlns:a16="http://schemas.microsoft.com/office/drawing/2014/main" id="{1D14584E-8BB6-479C-993B-AC6DE957EC5C}"/>
                  </a:ext>
                </a:extLst>
              </p:cNvPr>
              <p:cNvSpPr/>
              <p:nvPr/>
            </p:nvSpPr>
            <p:spPr>
              <a:xfrm rot="10800000">
                <a:off x="4326213" y="2590351"/>
                <a:ext cx="183341" cy="218484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Oval 12">
                <a:extLst>
                  <a:ext uri="{FF2B5EF4-FFF2-40B4-BE49-F238E27FC236}">
                    <a16:creationId xmlns="" xmlns:a16="http://schemas.microsoft.com/office/drawing/2014/main" id="{EE110277-4D0E-48A6-BACD-FDDCE0E14773}"/>
                  </a:ext>
                </a:extLst>
              </p:cNvPr>
              <p:cNvSpPr/>
              <p:nvPr/>
            </p:nvSpPr>
            <p:spPr>
              <a:xfrm>
                <a:off x="4389080" y="2302319"/>
                <a:ext cx="576064" cy="576064"/>
              </a:xfrm>
              <a:prstGeom prst="ellipse">
                <a:avLst/>
              </a:prstGeom>
              <a:solidFill>
                <a:schemeClr val="bg1"/>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9" name="Group 8">
              <a:extLst>
                <a:ext uri="{FF2B5EF4-FFF2-40B4-BE49-F238E27FC236}">
                  <a16:creationId xmlns="" xmlns:a16="http://schemas.microsoft.com/office/drawing/2014/main" id="{BFB77DFE-4A3E-4378-9D23-8FC57C55A4F4}"/>
                </a:ext>
              </a:extLst>
            </p:cNvPr>
            <p:cNvGrpSpPr/>
            <p:nvPr/>
          </p:nvGrpSpPr>
          <p:grpSpPr>
            <a:xfrm>
              <a:off x="4938107" y="3486400"/>
              <a:ext cx="757459" cy="1806962"/>
              <a:chOff x="4509151" y="3245461"/>
              <a:chExt cx="641249" cy="1529739"/>
            </a:xfrm>
          </p:grpSpPr>
          <p:sp>
            <p:nvSpPr>
              <p:cNvPr id="10" name="Round Same Side Corner Rectangle 11">
                <a:extLst>
                  <a:ext uri="{FF2B5EF4-FFF2-40B4-BE49-F238E27FC236}">
                    <a16:creationId xmlns="" xmlns:a16="http://schemas.microsoft.com/office/drawing/2014/main" id="{9FC970C8-AD28-451D-9733-E5E52ED4BBA3}"/>
                  </a:ext>
                </a:extLst>
              </p:cNvPr>
              <p:cNvSpPr/>
              <p:nvPr/>
            </p:nvSpPr>
            <p:spPr>
              <a:xfrm rot="10800000">
                <a:off x="4509151" y="3533493"/>
                <a:ext cx="183341" cy="124170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0">
                <a:extLst>
                  <a:ext uri="{FF2B5EF4-FFF2-40B4-BE49-F238E27FC236}">
                    <a16:creationId xmlns="" xmlns:a16="http://schemas.microsoft.com/office/drawing/2014/main" id="{0CA916E7-F7B6-415D-9344-685C31111D8B}"/>
                  </a:ext>
                </a:extLst>
              </p:cNvPr>
              <p:cNvSpPr/>
              <p:nvPr/>
            </p:nvSpPr>
            <p:spPr>
              <a:xfrm>
                <a:off x="4574336" y="3245461"/>
                <a:ext cx="576064" cy="576064"/>
              </a:xfrm>
              <a:prstGeom prst="ellipse">
                <a:avLst/>
              </a:prstGeom>
              <a:solidFill>
                <a:schemeClr val="bg1"/>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grpSp>
        <p:nvGrpSpPr>
          <p:cNvPr id="22" name="Group 21">
            <a:extLst>
              <a:ext uri="{FF2B5EF4-FFF2-40B4-BE49-F238E27FC236}">
                <a16:creationId xmlns="" xmlns:a16="http://schemas.microsoft.com/office/drawing/2014/main" id="{42DD88FB-EE4F-401D-8747-772A918197D8}"/>
              </a:ext>
            </a:extLst>
          </p:cNvPr>
          <p:cNvGrpSpPr/>
          <p:nvPr/>
        </p:nvGrpSpPr>
        <p:grpSpPr>
          <a:xfrm>
            <a:off x="7275220" y="1991009"/>
            <a:ext cx="4880104" cy="1442725"/>
            <a:chOff x="395534" y="3722056"/>
            <a:chExt cx="5033398" cy="1442725"/>
          </a:xfrm>
        </p:grpSpPr>
        <p:sp>
          <p:nvSpPr>
            <p:cNvPr id="23" name="TextBox 22">
              <a:extLst>
                <a:ext uri="{FF2B5EF4-FFF2-40B4-BE49-F238E27FC236}">
                  <a16:creationId xmlns="" xmlns:a16="http://schemas.microsoft.com/office/drawing/2014/main" id="{F518BA5E-EB60-4A42-88AA-4391F15B6FC5}"/>
                </a:ext>
              </a:extLst>
            </p:cNvPr>
            <p:cNvSpPr txBox="1"/>
            <p:nvPr/>
          </p:nvSpPr>
          <p:spPr>
            <a:xfrm>
              <a:off x="395534" y="3722056"/>
              <a:ext cx="3972999"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Mata </a:t>
              </a:r>
              <a:r>
                <a:rPr lang="en-US" altLang="ko-KR" sz="1400" b="1" dirty="0" err="1">
                  <a:solidFill>
                    <a:schemeClr val="tx1">
                      <a:lumMod val="75000"/>
                      <a:lumOff val="25000"/>
                    </a:schemeClr>
                  </a:solidFill>
                  <a:cs typeface="Arial" pitchFamily="34" charset="0"/>
                </a:rPr>
                <a:t>Kuliah</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Kewirausahaan</a:t>
              </a:r>
              <a:endParaRPr lang="ko-KR" altLang="en-US" sz="1400" b="1" dirty="0">
                <a:solidFill>
                  <a:schemeClr val="tx1">
                    <a:lumMod val="75000"/>
                    <a:lumOff val="25000"/>
                  </a:schemeClr>
                </a:solidFill>
                <a:cs typeface="Arial" pitchFamily="34" charset="0"/>
              </a:endParaRPr>
            </a:p>
          </p:txBody>
        </p:sp>
        <p:sp>
          <p:nvSpPr>
            <p:cNvPr id="24" name="TextBox 23">
              <a:extLst>
                <a:ext uri="{FF2B5EF4-FFF2-40B4-BE49-F238E27FC236}">
                  <a16:creationId xmlns="" xmlns:a16="http://schemas.microsoft.com/office/drawing/2014/main" id="{E6D4C983-769E-4C2E-B8F3-5EBD1EB24F0F}"/>
                </a:ext>
              </a:extLst>
            </p:cNvPr>
            <p:cNvSpPr txBox="1"/>
            <p:nvPr/>
          </p:nvSpPr>
          <p:spPr>
            <a:xfrm>
              <a:off x="395535" y="3995230"/>
              <a:ext cx="5033397" cy="1169551"/>
            </a:xfrm>
            <a:prstGeom prst="rect">
              <a:avLst/>
            </a:prstGeom>
            <a:noFill/>
          </p:spPr>
          <p:txBody>
            <a:bodyPr wrap="square" rtlCol="0">
              <a:spAutoFit/>
            </a:bodyPr>
            <a:lstStyle/>
            <a:p>
              <a:r>
                <a:rPr lang="id-ID" sz="1400" dirty="0">
                  <a:latin typeface="Calibri" panose="020F0502020204030204" pitchFamily="34" charset="0"/>
                  <a:cs typeface="Calibri" panose="020F0502020204030204" pitchFamily="34" charset="0"/>
                </a:rPr>
                <a:t>Matakuliah kewirausahaan berperan penting dalam menumbuhkan minat berwirausaha yang nantinya ditujukan untuk memberikan pengalaman praktis kepada para mahasiswa dari para pelaku dunia usaha, baik skala besar, menengah, maupun kecil.</a:t>
              </a:r>
              <a:endParaRPr lang="en-US" altLang="ko-KR" sz="105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 xmlns:a16="http://schemas.microsoft.com/office/drawing/2014/main" id="{08A57755-0C17-4AC4-99E0-5B1C1DCDBC23}"/>
              </a:ext>
            </a:extLst>
          </p:cNvPr>
          <p:cNvGrpSpPr/>
          <p:nvPr/>
        </p:nvGrpSpPr>
        <p:grpSpPr>
          <a:xfrm>
            <a:off x="7536161" y="3461453"/>
            <a:ext cx="4655839" cy="1704334"/>
            <a:chOff x="395534" y="3706668"/>
            <a:chExt cx="4802088" cy="1704334"/>
          </a:xfrm>
        </p:grpSpPr>
        <p:sp>
          <p:nvSpPr>
            <p:cNvPr id="26" name="TextBox 25">
              <a:extLst>
                <a:ext uri="{FF2B5EF4-FFF2-40B4-BE49-F238E27FC236}">
                  <a16:creationId xmlns="" xmlns:a16="http://schemas.microsoft.com/office/drawing/2014/main" id="{783C5D58-FE96-4F5E-9CC6-E9CC0F375512}"/>
                </a:ext>
              </a:extLst>
            </p:cNvPr>
            <p:cNvSpPr txBox="1"/>
            <p:nvPr/>
          </p:nvSpPr>
          <p:spPr>
            <a:xfrm>
              <a:off x="395534" y="3706668"/>
              <a:ext cx="3972999" cy="338554"/>
            </a:xfrm>
            <a:prstGeom prst="rect">
              <a:avLst/>
            </a:prstGeom>
            <a:noFill/>
          </p:spPr>
          <p:txBody>
            <a:bodyPr wrap="square" rtlCol="0" anchor="ctr">
              <a:spAutoFit/>
            </a:bodyPr>
            <a:lstStyle/>
            <a:p>
              <a:r>
                <a:rPr lang="en-US" altLang="ko-KR" sz="1600" b="1" dirty="0" err="1">
                  <a:solidFill>
                    <a:schemeClr val="tx1">
                      <a:lumMod val="75000"/>
                      <a:lumOff val="25000"/>
                    </a:schemeClr>
                  </a:solidFill>
                  <a:cs typeface="Arial" pitchFamily="34" charset="0"/>
                </a:rPr>
                <a:t>Pengangguran</a:t>
              </a:r>
              <a:endParaRPr lang="ko-KR" altLang="en-US" sz="1600" b="1" dirty="0">
                <a:solidFill>
                  <a:schemeClr val="tx1">
                    <a:lumMod val="75000"/>
                    <a:lumOff val="25000"/>
                  </a:schemeClr>
                </a:solidFill>
                <a:cs typeface="Arial" pitchFamily="34" charset="0"/>
              </a:endParaRPr>
            </a:p>
          </p:txBody>
        </p:sp>
        <p:sp>
          <p:nvSpPr>
            <p:cNvPr id="27" name="TextBox 26">
              <a:extLst>
                <a:ext uri="{FF2B5EF4-FFF2-40B4-BE49-F238E27FC236}">
                  <a16:creationId xmlns="" xmlns:a16="http://schemas.microsoft.com/office/drawing/2014/main" id="{64DBA57C-5B53-4BA5-BFC2-D0DB4DA2B197}"/>
                </a:ext>
              </a:extLst>
            </p:cNvPr>
            <p:cNvSpPr txBox="1"/>
            <p:nvPr/>
          </p:nvSpPr>
          <p:spPr>
            <a:xfrm>
              <a:off x="395535" y="3995230"/>
              <a:ext cx="4802087" cy="1415772"/>
            </a:xfrm>
            <a:prstGeom prst="rect">
              <a:avLst/>
            </a:prstGeom>
            <a:noFill/>
          </p:spPr>
          <p:txBody>
            <a:bodyPr wrap="square" rtlCol="0">
              <a:spAutoFit/>
            </a:bodyPr>
            <a:lstStyle/>
            <a:p>
              <a:r>
                <a:rPr lang="id-ID" sz="1400" dirty="0">
                  <a:latin typeface="Calibri" panose="020F0502020204030204" pitchFamily="34" charset="0"/>
                  <a:cs typeface="Calibri" panose="020F0502020204030204" pitchFamily="34" charset="0"/>
                </a:rPr>
                <a:t>Tingkat Pengangguran Terbuka (TPT) di Indonesia pada Februari 2014 mencapai 5,70 persen, meskipun telah mengalami penurunan dibanding TPT Agustus 2013 sebesar 6,17 persen dan TPT Februari 2013 sebesar 5,82 persen (I</a:t>
              </a:r>
              <a:r>
                <a:rPr lang="en-US" sz="1400" dirty="0" err="1">
                  <a:latin typeface="Calibri" panose="020F0502020204030204" pitchFamily="34" charset="0"/>
                  <a:cs typeface="Calibri" panose="020F0502020204030204" pitchFamily="34" charset="0"/>
                </a:rPr>
                <a:t>stimal</a:t>
              </a:r>
              <a:r>
                <a:rPr lang="id-ID" sz="1400" dirty="0">
                  <a:latin typeface="Calibri" panose="020F0502020204030204" pitchFamily="34" charset="0"/>
                  <a:cs typeface="Calibri" panose="020F0502020204030204" pitchFamily="34" charset="0"/>
                </a:rPr>
                <a:t>, 2017)</a:t>
              </a:r>
              <a:r>
                <a:rPr lang="en-US" sz="1400" dirty="0">
                  <a:latin typeface="Calibri" panose="020F0502020204030204" pitchFamily="34" charset="0"/>
                  <a:cs typeface="Calibri" panose="020F0502020204030204" pitchFamily="34" charset="0"/>
                </a:rPr>
                <a:t>. </a:t>
              </a:r>
              <a:endParaRPr lang="en-US" altLang="ko-KR" sz="1050" dirty="0">
                <a:solidFill>
                  <a:schemeClr val="tx1">
                    <a:lumMod val="75000"/>
                    <a:lumOff val="25000"/>
                  </a:schemeClr>
                </a:solidFill>
                <a:latin typeface="Calibri" panose="020F0502020204030204" pitchFamily="34" charset="0"/>
                <a:cs typeface="Calibri" panose="020F0502020204030204" pitchFamily="34" charset="0"/>
              </a:endParaRPr>
            </a:p>
            <a:p>
              <a:endParaRPr lang="en-US" altLang="ko-KR" sz="140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28" name="Group 27">
            <a:extLst>
              <a:ext uri="{FF2B5EF4-FFF2-40B4-BE49-F238E27FC236}">
                <a16:creationId xmlns="" xmlns:a16="http://schemas.microsoft.com/office/drawing/2014/main" id="{8120DD5F-9666-48EA-98EF-56A713EB3E5C}"/>
              </a:ext>
            </a:extLst>
          </p:cNvPr>
          <p:cNvGrpSpPr/>
          <p:nvPr/>
        </p:nvGrpSpPr>
        <p:grpSpPr>
          <a:xfrm>
            <a:off x="323530" y="1803122"/>
            <a:ext cx="4838970" cy="504006"/>
            <a:chOff x="-622438" y="3737445"/>
            <a:chExt cx="4990972" cy="504006"/>
          </a:xfrm>
        </p:grpSpPr>
        <p:sp>
          <p:nvSpPr>
            <p:cNvPr id="29" name="TextBox 28">
              <a:extLst>
                <a:ext uri="{FF2B5EF4-FFF2-40B4-BE49-F238E27FC236}">
                  <a16:creationId xmlns="" xmlns:a16="http://schemas.microsoft.com/office/drawing/2014/main" id="{4FE82278-47C2-4EBA-A309-9C29FE4C08E2}"/>
                </a:ext>
              </a:extLst>
            </p:cNvPr>
            <p:cNvSpPr txBox="1"/>
            <p:nvPr/>
          </p:nvSpPr>
          <p:spPr>
            <a:xfrm>
              <a:off x="395534" y="3737445"/>
              <a:ext cx="3972999" cy="276999"/>
            </a:xfrm>
            <a:prstGeom prst="rect">
              <a:avLst/>
            </a:prstGeom>
            <a:noFill/>
          </p:spPr>
          <p:txBody>
            <a:bodyPr wrap="square" rtlCol="0" anchor="ctr">
              <a:spAutoFit/>
            </a:bodyPr>
            <a:lstStyle/>
            <a:p>
              <a:pPr algn="r"/>
              <a:endParaRPr lang="ko-KR" altLang="en-US" sz="1200" b="1" dirty="0">
                <a:solidFill>
                  <a:schemeClr val="tx1">
                    <a:lumMod val="75000"/>
                    <a:lumOff val="25000"/>
                  </a:schemeClr>
                </a:solidFill>
                <a:cs typeface="Arial" pitchFamily="34" charset="0"/>
              </a:endParaRPr>
            </a:p>
          </p:txBody>
        </p:sp>
        <p:sp>
          <p:nvSpPr>
            <p:cNvPr id="30" name="TextBox 29">
              <a:extLst>
                <a:ext uri="{FF2B5EF4-FFF2-40B4-BE49-F238E27FC236}">
                  <a16:creationId xmlns="" xmlns:a16="http://schemas.microsoft.com/office/drawing/2014/main" id="{7E1E0391-18C3-4B18-AB79-7518BA737E73}"/>
                </a:ext>
              </a:extLst>
            </p:cNvPr>
            <p:cNvSpPr txBox="1"/>
            <p:nvPr/>
          </p:nvSpPr>
          <p:spPr>
            <a:xfrm>
              <a:off x="-622438" y="3995230"/>
              <a:ext cx="4990972" cy="246221"/>
            </a:xfrm>
            <a:prstGeom prst="rect">
              <a:avLst/>
            </a:prstGeom>
            <a:noFill/>
          </p:spPr>
          <p:txBody>
            <a:bodyPr wrap="square" rtlCol="0">
              <a:spAutoFit/>
            </a:bodyPr>
            <a:lstStyle/>
            <a:p>
              <a:endParaRPr lang="en-US" altLang="ko-KR" sz="100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1" name="Group 30">
            <a:extLst>
              <a:ext uri="{FF2B5EF4-FFF2-40B4-BE49-F238E27FC236}">
                <a16:creationId xmlns="" xmlns:a16="http://schemas.microsoft.com/office/drawing/2014/main" id="{459E3CBB-A836-4CC6-A157-F3DF9D91BF74}"/>
              </a:ext>
            </a:extLst>
          </p:cNvPr>
          <p:cNvGrpSpPr/>
          <p:nvPr/>
        </p:nvGrpSpPr>
        <p:grpSpPr>
          <a:xfrm>
            <a:off x="254830" y="3004144"/>
            <a:ext cx="4944507" cy="1258458"/>
            <a:chOff x="-468454" y="3812395"/>
            <a:chExt cx="5099824" cy="1258458"/>
          </a:xfrm>
        </p:grpSpPr>
        <p:sp>
          <p:nvSpPr>
            <p:cNvPr id="32" name="TextBox 31">
              <a:extLst>
                <a:ext uri="{FF2B5EF4-FFF2-40B4-BE49-F238E27FC236}">
                  <a16:creationId xmlns="" xmlns:a16="http://schemas.microsoft.com/office/drawing/2014/main" id="{6A43C039-8044-4211-9EFB-869B82B3690B}"/>
                </a:ext>
              </a:extLst>
            </p:cNvPr>
            <p:cNvSpPr txBox="1"/>
            <p:nvPr/>
          </p:nvSpPr>
          <p:spPr>
            <a:xfrm>
              <a:off x="395534" y="3812395"/>
              <a:ext cx="3972999" cy="276999"/>
            </a:xfrm>
            <a:prstGeom prst="rect">
              <a:avLst/>
            </a:prstGeom>
            <a:noFill/>
          </p:spPr>
          <p:txBody>
            <a:bodyPr wrap="square" rtlCol="0" anchor="ctr">
              <a:spAutoFit/>
            </a:bodyPr>
            <a:lstStyle/>
            <a:p>
              <a:pPr algn="r"/>
              <a:r>
                <a:rPr lang="en-US" altLang="ko-KR" sz="1200" b="1" dirty="0" err="1">
                  <a:solidFill>
                    <a:schemeClr val="tx1">
                      <a:lumMod val="75000"/>
                      <a:lumOff val="25000"/>
                    </a:schemeClr>
                  </a:solidFill>
                  <a:cs typeface="Arial" pitchFamily="34" charset="0"/>
                </a:rPr>
                <a:t>Peluang</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Wirausaha</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Mahasiswa</a:t>
              </a:r>
              <a:endParaRPr lang="ko-KR" altLang="en-US" sz="1200" b="1" dirty="0">
                <a:solidFill>
                  <a:schemeClr val="tx1">
                    <a:lumMod val="75000"/>
                    <a:lumOff val="25000"/>
                  </a:schemeClr>
                </a:solidFill>
                <a:cs typeface="Arial" pitchFamily="34" charset="0"/>
              </a:endParaRPr>
            </a:p>
          </p:txBody>
        </p:sp>
        <p:sp>
          <p:nvSpPr>
            <p:cNvPr id="33" name="TextBox 32">
              <a:extLst>
                <a:ext uri="{FF2B5EF4-FFF2-40B4-BE49-F238E27FC236}">
                  <a16:creationId xmlns="" xmlns:a16="http://schemas.microsoft.com/office/drawing/2014/main" id="{812732B9-17AA-4FE5-94D9-5085E2493A83}"/>
                </a:ext>
              </a:extLst>
            </p:cNvPr>
            <p:cNvSpPr txBox="1"/>
            <p:nvPr/>
          </p:nvSpPr>
          <p:spPr>
            <a:xfrm>
              <a:off x="-468454" y="4055190"/>
              <a:ext cx="5099824" cy="1015663"/>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P</a:t>
              </a:r>
              <a:r>
                <a:rPr lang="id-ID" sz="1200" dirty="0">
                  <a:latin typeface="Calibri" panose="020F0502020204030204" pitchFamily="34" charset="0"/>
                  <a:cs typeface="Calibri" panose="020F0502020204030204" pitchFamily="34" charset="0"/>
                </a:rPr>
                <a:t>emerintah Indonesia dan pihak swasta berupaya meningkatkan jumlah entrepreneur dari kalangan generasi muda dengan menyelenggarakan kompetisi dan memberikan hibah kewirausahaan melalui banyak program seperti Program Kreativitas Mahasiswa Kewirausahaan, Program Mahasiswa Wirausaha, Mahasiswa Wirausaha Mandiri dan lain-lain</a:t>
              </a:r>
              <a:endParaRPr lang="en-US" altLang="ko-KR" sz="100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4" name="Group 33">
            <a:extLst>
              <a:ext uri="{FF2B5EF4-FFF2-40B4-BE49-F238E27FC236}">
                <a16:creationId xmlns="" xmlns:a16="http://schemas.microsoft.com/office/drawing/2014/main" id="{ED294604-DCE9-471D-9F05-FFD5F30A1A32}"/>
              </a:ext>
            </a:extLst>
          </p:cNvPr>
          <p:cNvGrpSpPr/>
          <p:nvPr/>
        </p:nvGrpSpPr>
        <p:grpSpPr>
          <a:xfrm>
            <a:off x="344773" y="4175185"/>
            <a:ext cx="4813060" cy="1642780"/>
            <a:chOff x="-173519" y="3737445"/>
            <a:chExt cx="4964248" cy="1642780"/>
          </a:xfrm>
        </p:grpSpPr>
        <p:sp>
          <p:nvSpPr>
            <p:cNvPr id="35" name="TextBox 34">
              <a:extLst>
                <a:ext uri="{FF2B5EF4-FFF2-40B4-BE49-F238E27FC236}">
                  <a16:creationId xmlns="" xmlns:a16="http://schemas.microsoft.com/office/drawing/2014/main" id="{340CF918-9ABB-4A10-AA6B-2A8C9F8EE409}"/>
                </a:ext>
              </a:extLst>
            </p:cNvPr>
            <p:cNvSpPr txBox="1"/>
            <p:nvPr/>
          </p:nvSpPr>
          <p:spPr>
            <a:xfrm>
              <a:off x="395534" y="3737445"/>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Media </a:t>
              </a:r>
              <a:r>
                <a:rPr lang="en-US" altLang="ko-KR" sz="1200" b="1" dirty="0" err="1">
                  <a:solidFill>
                    <a:schemeClr val="tx1">
                      <a:lumMod val="75000"/>
                      <a:lumOff val="25000"/>
                    </a:schemeClr>
                  </a:solidFill>
                  <a:cs typeface="Arial" pitchFamily="34" charset="0"/>
                </a:rPr>
                <a:t>Sosial</a:t>
              </a:r>
              <a:r>
                <a:rPr lang="en-US" altLang="ko-KR" sz="1200" b="1" dirty="0">
                  <a:solidFill>
                    <a:schemeClr val="tx1">
                      <a:lumMod val="75000"/>
                      <a:lumOff val="25000"/>
                    </a:schemeClr>
                  </a:solidFill>
                  <a:cs typeface="Arial" pitchFamily="34" charset="0"/>
                </a:rPr>
                <a:t> Marketing</a:t>
              </a:r>
              <a:endParaRPr lang="ko-KR" altLang="en-US" sz="1200" b="1" dirty="0">
                <a:solidFill>
                  <a:schemeClr val="tx1">
                    <a:lumMod val="75000"/>
                    <a:lumOff val="25000"/>
                  </a:schemeClr>
                </a:solidFill>
                <a:cs typeface="Arial" pitchFamily="34" charset="0"/>
              </a:endParaRPr>
            </a:p>
          </p:txBody>
        </p:sp>
        <p:sp>
          <p:nvSpPr>
            <p:cNvPr id="36" name="TextBox 35">
              <a:extLst>
                <a:ext uri="{FF2B5EF4-FFF2-40B4-BE49-F238E27FC236}">
                  <a16:creationId xmlns="" xmlns:a16="http://schemas.microsoft.com/office/drawing/2014/main" id="{3E413A9B-E080-4DE4-BD27-3D68EDF8FFE3}"/>
                </a:ext>
              </a:extLst>
            </p:cNvPr>
            <p:cNvSpPr txBox="1"/>
            <p:nvPr/>
          </p:nvSpPr>
          <p:spPr>
            <a:xfrm>
              <a:off x="-173519" y="3995230"/>
              <a:ext cx="4964248" cy="138499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P</a:t>
              </a:r>
              <a:r>
                <a:rPr lang="id-ID" sz="1200" dirty="0">
                  <a:latin typeface="Calibri" panose="020F0502020204030204" pitchFamily="34" charset="0"/>
                  <a:cs typeface="Calibri" panose="020F0502020204030204" pitchFamily="34" charset="0"/>
                </a:rPr>
                <a:t>e</a:t>
              </a:r>
              <a:r>
                <a:rPr lang="en-US" sz="1200" dirty="0">
                  <a:latin typeface="Calibri" panose="020F0502020204030204" pitchFamily="34" charset="0"/>
                  <a:cs typeface="Calibri" panose="020F0502020204030204" pitchFamily="34" charset="0"/>
                </a:rPr>
                <a:t>n</a:t>
              </a:r>
              <a:r>
                <a:rPr lang="id-ID" sz="1200" dirty="0">
                  <a:latin typeface="Calibri" panose="020F0502020204030204" pitchFamily="34" charset="0"/>
                  <a:cs typeface="Calibri" panose="020F0502020204030204" pitchFamily="34" charset="0"/>
                </a:rPr>
                <a:t>gguna internet di Indonesia mencapai 63 juta orang ataus sekitar 24,23%  dari total penduduk Indonesia, dan diperkirakan akan terus bertambah pada tahun berikutnya. Jumlah pengguna internet tersebut merupakan peluang bagi para </a:t>
              </a:r>
              <a:r>
                <a:rPr lang="id-ID" sz="1200" i="1" dirty="0">
                  <a:latin typeface="Calibri" panose="020F0502020204030204" pitchFamily="34" charset="0"/>
                  <a:cs typeface="Calibri" panose="020F0502020204030204" pitchFamily="34" charset="0"/>
                </a:rPr>
                <a:t>seller</a:t>
              </a:r>
              <a:r>
                <a:rPr lang="id-ID" sz="1200" dirty="0">
                  <a:latin typeface="Calibri" panose="020F0502020204030204" pitchFamily="34" charset="0"/>
                  <a:cs typeface="Calibri" panose="020F0502020204030204" pitchFamily="34" charset="0"/>
                </a:rPr>
                <a:t> (penjual) baik sebagai pembeli efektif maupun pembeli potensial. Para pengguna (penjual) yang menggunakan media sosial (internet) sebagai media promosi biasanya menggunakan jejaring sosial seperti facebook, twitter, dan lain sebagainya.</a:t>
              </a:r>
            </a:p>
          </p:txBody>
        </p:sp>
      </p:grpSp>
      <p:sp>
        <p:nvSpPr>
          <p:cNvPr id="37" name="Rounded Rectangle 5">
            <a:extLst>
              <a:ext uri="{FF2B5EF4-FFF2-40B4-BE49-F238E27FC236}">
                <a16:creationId xmlns="" xmlns:a16="http://schemas.microsoft.com/office/drawing/2014/main" id="{8E62C2CD-4C77-43C8-AAD3-FC17A86E911E}"/>
              </a:ext>
            </a:extLst>
          </p:cNvPr>
          <p:cNvSpPr/>
          <p:nvPr/>
        </p:nvSpPr>
        <p:spPr>
          <a:xfrm flipH="1">
            <a:off x="6503590" y="2623910"/>
            <a:ext cx="335781" cy="276999"/>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 xmlns:a16="http://schemas.microsoft.com/office/drawing/2014/main" id="{72C56574-BC7D-4016-8317-A561E1E04A5E}"/>
              </a:ext>
            </a:extLst>
          </p:cNvPr>
          <p:cNvSpPr/>
          <p:nvPr/>
        </p:nvSpPr>
        <p:spPr>
          <a:xfrm rot="18805991">
            <a:off x="5433711" y="3131092"/>
            <a:ext cx="343335" cy="339752"/>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130">
            <a:extLst>
              <a:ext uri="{FF2B5EF4-FFF2-40B4-BE49-F238E27FC236}">
                <a16:creationId xmlns="" xmlns:a16="http://schemas.microsoft.com/office/drawing/2014/main" id="{FA3EB373-D833-48EF-8733-DCC9ADAE1725}"/>
              </a:ext>
            </a:extLst>
          </p:cNvPr>
          <p:cNvSpPr/>
          <p:nvPr/>
        </p:nvSpPr>
        <p:spPr>
          <a:xfrm>
            <a:off x="5684175" y="2040914"/>
            <a:ext cx="290101" cy="29141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0" name="Rectangle 9">
            <a:extLst>
              <a:ext uri="{FF2B5EF4-FFF2-40B4-BE49-F238E27FC236}">
                <a16:creationId xmlns="" xmlns:a16="http://schemas.microsoft.com/office/drawing/2014/main" id="{CBFA5073-EC27-4358-9D55-51360B793A6E}"/>
              </a:ext>
            </a:extLst>
          </p:cNvPr>
          <p:cNvSpPr/>
          <p:nvPr/>
        </p:nvSpPr>
        <p:spPr>
          <a:xfrm>
            <a:off x="6752329" y="3695931"/>
            <a:ext cx="285381" cy="284917"/>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Block Arc 25">
            <a:extLst>
              <a:ext uri="{FF2B5EF4-FFF2-40B4-BE49-F238E27FC236}">
                <a16:creationId xmlns="" xmlns:a16="http://schemas.microsoft.com/office/drawing/2014/main" id="{8EF2BDD4-1BE7-4751-83B9-A9DBB716DAF0}"/>
              </a:ext>
            </a:extLst>
          </p:cNvPr>
          <p:cNvSpPr>
            <a:spLocks noChangeAspect="1"/>
          </p:cNvSpPr>
          <p:nvPr/>
        </p:nvSpPr>
        <p:spPr>
          <a:xfrm>
            <a:off x="5284738" y="4234730"/>
            <a:ext cx="243278" cy="35146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408274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29D107AC-1A6C-40E7-A65B-8E197F1689B8}"/>
              </a:ext>
            </a:extLst>
          </p:cNvPr>
          <p:cNvGrpSpPr/>
          <p:nvPr/>
        </p:nvGrpSpPr>
        <p:grpSpPr>
          <a:xfrm>
            <a:off x="1113490" y="734986"/>
            <a:ext cx="3921998" cy="5576040"/>
            <a:chOff x="1105009" y="665240"/>
            <a:chExt cx="3688534" cy="5244116"/>
          </a:xfrm>
        </p:grpSpPr>
        <p:sp>
          <p:nvSpPr>
            <p:cNvPr id="25" name="Freeform: Shape 24">
              <a:extLst>
                <a:ext uri="{FF2B5EF4-FFF2-40B4-BE49-F238E27FC236}">
                  <a16:creationId xmlns="" xmlns:a16="http://schemas.microsoft.com/office/drawing/2014/main" id="{BAA9B016-3962-4527-A0FA-E59B7D36D25D}"/>
                </a:ext>
              </a:extLst>
            </p:cNvPr>
            <p:cNvSpPr>
              <a:spLocks/>
            </p:cNvSpPr>
            <p:nvPr/>
          </p:nvSpPr>
          <p:spPr bwMode="auto">
            <a:xfrm rot="410959" flipH="1">
              <a:off x="1522252" y="1773885"/>
              <a:ext cx="2854049" cy="4135471"/>
            </a:xfrm>
            <a:custGeom>
              <a:avLst/>
              <a:gdLst>
                <a:gd name="connsiteX0" fmla="*/ 1696267 w 2854049"/>
                <a:gd name="connsiteY0" fmla="*/ 3431657 h 4135471"/>
                <a:gd name="connsiteX1" fmla="*/ 1344360 w 2854049"/>
                <a:gd name="connsiteY1" fmla="*/ 3783564 h 4135471"/>
                <a:gd name="connsiteX2" fmla="*/ 1696267 w 2854049"/>
                <a:gd name="connsiteY2" fmla="*/ 4135471 h 4135471"/>
                <a:gd name="connsiteX3" fmla="*/ 2048174 w 2854049"/>
                <a:gd name="connsiteY3" fmla="*/ 3783564 h 4135471"/>
                <a:gd name="connsiteX4" fmla="*/ 1696267 w 2854049"/>
                <a:gd name="connsiteY4" fmla="*/ 3431657 h 4135471"/>
                <a:gd name="connsiteX5" fmla="*/ 1470680 w 2854049"/>
                <a:gd name="connsiteY5" fmla="*/ 0 h 4135471"/>
                <a:gd name="connsiteX6" fmla="*/ 1360088 w 2854049"/>
                <a:gd name="connsiteY6" fmla="*/ 9020 h 4135471"/>
                <a:gd name="connsiteX7" fmla="*/ 1082638 w 2854049"/>
                <a:gd name="connsiteY7" fmla="*/ 72152 h 4135471"/>
                <a:gd name="connsiteX8" fmla="*/ 1000179 w 2854049"/>
                <a:gd name="connsiteY8" fmla="*/ 103217 h 4135471"/>
                <a:gd name="connsiteX9" fmla="*/ 918691 w 2854049"/>
                <a:gd name="connsiteY9" fmla="*/ 138291 h 4135471"/>
                <a:gd name="connsiteX10" fmla="*/ 839141 w 2854049"/>
                <a:gd name="connsiteY10" fmla="*/ 180379 h 4135471"/>
                <a:gd name="connsiteX11" fmla="*/ 765414 w 2854049"/>
                <a:gd name="connsiteY11" fmla="*/ 227479 h 4135471"/>
                <a:gd name="connsiteX12" fmla="*/ 694595 w 2854049"/>
                <a:gd name="connsiteY12" fmla="*/ 280591 h 4135471"/>
                <a:gd name="connsiteX13" fmla="*/ 629599 w 2854049"/>
                <a:gd name="connsiteY13" fmla="*/ 338714 h 4135471"/>
                <a:gd name="connsiteX14" fmla="*/ 569452 w 2854049"/>
                <a:gd name="connsiteY14" fmla="*/ 401847 h 4135471"/>
                <a:gd name="connsiteX15" fmla="*/ 515126 w 2854049"/>
                <a:gd name="connsiteY15" fmla="*/ 470992 h 4135471"/>
                <a:gd name="connsiteX16" fmla="*/ 467591 w 2854049"/>
                <a:gd name="connsiteY16" fmla="*/ 544147 h 4135471"/>
                <a:gd name="connsiteX17" fmla="*/ 426847 w 2854049"/>
                <a:gd name="connsiteY17" fmla="*/ 622311 h 4135471"/>
                <a:gd name="connsiteX18" fmla="*/ 392893 w 2854049"/>
                <a:gd name="connsiteY18" fmla="*/ 706488 h 4135471"/>
                <a:gd name="connsiteX19" fmla="*/ 338568 w 2854049"/>
                <a:gd name="connsiteY19" fmla="*/ 937976 h 4135471"/>
                <a:gd name="connsiteX20" fmla="*/ 333717 w 2854049"/>
                <a:gd name="connsiteY20" fmla="*/ 994094 h 4135471"/>
                <a:gd name="connsiteX21" fmla="*/ 331776 w 2854049"/>
                <a:gd name="connsiteY21" fmla="*/ 1047206 h 4135471"/>
                <a:gd name="connsiteX22" fmla="*/ 333717 w 2854049"/>
                <a:gd name="connsiteY22" fmla="*/ 1096308 h 4135471"/>
                <a:gd name="connsiteX23" fmla="*/ 334686 w 2854049"/>
                <a:gd name="connsiteY23" fmla="*/ 1145413 h 4135471"/>
                <a:gd name="connsiteX24" fmla="*/ 334686 w 2854049"/>
                <a:gd name="connsiteY24" fmla="*/ 1191509 h 4135471"/>
                <a:gd name="connsiteX25" fmla="*/ 329836 w 2854049"/>
                <a:gd name="connsiteY25" fmla="*/ 1234599 h 4135471"/>
                <a:gd name="connsiteX26" fmla="*/ 315284 w 2854049"/>
                <a:gd name="connsiteY26" fmla="*/ 1278693 h 4135471"/>
                <a:gd name="connsiteX27" fmla="*/ 289092 w 2854049"/>
                <a:gd name="connsiteY27" fmla="*/ 1331805 h 4135471"/>
                <a:gd name="connsiteX28" fmla="*/ 257078 w 2854049"/>
                <a:gd name="connsiteY28" fmla="*/ 1380908 h 4135471"/>
                <a:gd name="connsiteX29" fmla="*/ 222155 w 2854049"/>
                <a:gd name="connsiteY29" fmla="*/ 1423998 h 4135471"/>
                <a:gd name="connsiteX30" fmla="*/ 185291 w 2854049"/>
                <a:gd name="connsiteY30" fmla="*/ 1468092 h 4135471"/>
                <a:gd name="connsiteX31" fmla="*/ 146487 w 2854049"/>
                <a:gd name="connsiteY31" fmla="*/ 1508176 h 4135471"/>
                <a:gd name="connsiteX32" fmla="*/ 107683 w 2854049"/>
                <a:gd name="connsiteY32" fmla="*/ 1548261 h 4135471"/>
                <a:gd name="connsiteX33" fmla="*/ 70819 w 2854049"/>
                <a:gd name="connsiteY33" fmla="*/ 1592354 h 4135471"/>
                <a:gd name="connsiteX34" fmla="*/ 58206 w 2854049"/>
                <a:gd name="connsiteY34" fmla="*/ 1604378 h 4135471"/>
                <a:gd name="connsiteX35" fmla="*/ 42684 w 2854049"/>
                <a:gd name="connsiteY35" fmla="*/ 1619410 h 4135471"/>
                <a:gd name="connsiteX36" fmla="*/ 26193 w 2854049"/>
                <a:gd name="connsiteY36" fmla="*/ 1637448 h 4135471"/>
                <a:gd name="connsiteX37" fmla="*/ 12611 w 2854049"/>
                <a:gd name="connsiteY37" fmla="*/ 1655486 h 4135471"/>
                <a:gd name="connsiteX38" fmla="*/ 3882 w 2854049"/>
                <a:gd name="connsiteY38" fmla="*/ 1677533 h 4135471"/>
                <a:gd name="connsiteX39" fmla="*/ 0 w 2854049"/>
                <a:gd name="connsiteY39" fmla="*/ 1701583 h 4135471"/>
                <a:gd name="connsiteX40" fmla="*/ 4851 w 2854049"/>
                <a:gd name="connsiteY40" fmla="*/ 1726636 h 4135471"/>
                <a:gd name="connsiteX41" fmla="*/ 17462 w 2854049"/>
                <a:gd name="connsiteY41" fmla="*/ 1750687 h 4135471"/>
                <a:gd name="connsiteX42" fmla="*/ 38806 w 2854049"/>
                <a:gd name="connsiteY42" fmla="*/ 1770728 h 4135471"/>
                <a:gd name="connsiteX43" fmla="*/ 63057 w 2854049"/>
                <a:gd name="connsiteY43" fmla="*/ 1784759 h 4135471"/>
                <a:gd name="connsiteX44" fmla="*/ 93130 w 2854049"/>
                <a:gd name="connsiteY44" fmla="*/ 1797786 h 4135471"/>
                <a:gd name="connsiteX45" fmla="*/ 125143 w 2854049"/>
                <a:gd name="connsiteY45" fmla="*/ 1808809 h 4135471"/>
                <a:gd name="connsiteX46" fmla="*/ 157158 w 2854049"/>
                <a:gd name="connsiteY46" fmla="*/ 1819833 h 4135471"/>
                <a:gd name="connsiteX47" fmla="*/ 188201 w 2854049"/>
                <a:gd name="connsiteY47" fmla="*/ 1830855 h 4135471"/>
                <a:gd name="connsiteX48" fmla="*/ 218273 w 2854049"/>
                <a:gd name="connsiteY48" fmla="*/ 1843883 h 4135471"/>
                <a:gd name="connsiteX49" fmla="*/ 245437 w 2854049"/>
                <a:gd name="connsiteY49" fmla="*/ 1857912 h 4135471"/>
                <a:gd name="connsiteX50" fmla="*/ 264839 w 2854049"/>
                <a:gd name="connsiteY50" fmla="*/ 1875951 h 4135471"/>
                <a:gd name="connsiteX51" fmla="*/ 259018 w 2854049"/>
                <a:gd name="connsiteY51" fmla="*/ 1900001 h 4135471"/>
                <a:gd name="connsiteX52" fmla="*/ 248347 w 2854049"/>
                <a:gd name="connsiteY52" fmla="*/ 1922047 h 4135471"/>
                <a:gd name="connsiteX53" fmla="*/ 237676 w 2854049"/>
                <a:gd name="connsiteY53" fmla="*/ 1945097 h 4135471"/>
                <a:gd name="connsiteX54" fmla="*/ 226035 w 2854049"/>
                <a:gd name="connsiteY54" fmla="*/ 1967142 h 4135471"/>
                <a:gd name="connsiteX55" fmla="*/ 215364 w 2854049"/>
                <a:gd name="connsiteY55" fmla="*/ 1989189 h 4135471"/>
                <a:gd name="connsiteX56" fmla="*/ 207602 w 2854049"/>
                <a:gd name="connsiteY56" fmla="*/ 2011236 h 4135471"/>
                <a:gd name="connsiteX57" fmla="*/ 204693 w 2854049"/>
                <a:gd name="connsiteY57" fmla="*/ 2031277 h 4135471"/>
                <a:gd name="connsiteX58" fmla="*/ 206633 w 2854049"/>
                <a:gd name="connsiteY58" fmla="*/ 2053324 h 4135471"/>
                <a:gd name="connsiteX59" fmla="*/ 217304 w 2854049"/>
                <a:gd name="connsiteY59" fmla="*/ 2073366 h 4135471"/>
                <a:gd name="connsiteX60" fmla="*/ 236706 w 2854049"/>
                <a:gd name="connsiteY60" fmla="*/ 2093409 h 4135471"/>
                <a:gd name="connsiteX61" fmla="*/ 264839 w 2854049"/>
                <a:gd name="connsiteY61" fmla="*/ 2113450 h 4135471"/>
                <a:gd name="connsiteX62" fmla="*/ 259018 w 2854049"/>
                <a:gd name="connsiteY62" fmla="*/ 2129483 h 4135471"/>
                <a:gd name="connsiteX63" fmla="*/ 250288 w 2854049"/>
                <a:gd name="connsiteY63" fmla="*/ 2145517 h 4135471"/>
                <a:gd name="connsiteX64" fmla="*/ 243497 w 2854049"/>
                <a:gd name="connsiteY64" fmla="*/ 2164557 h 4135471"/>
                <a:gd name="connsiteX65" fmla="*/ 241557 w 2854049"/>
                <a:gd name="connsiteY65" fmla="*/ 2184601 h 4135471"/>
                <a:gd name="connsiteX66" fmla="*/ 245437 w 2854049"/>
                <a:gd name="connsiteY66" fmla="*/ 2204642 h 4135471"/>
                <a:gd name="connsiteX67" fmla="*/ 256109 w 2854049"/>
                <a:gd name="connsiteY67" fmla="*/ 2222680 h 4135471"/>
                <a:gd name="connsiteX68" fmla="*/ 269690 w 2854049"/>
                <a:gd name="connsiteY68" fmla="*/ 2236709 h 4135471"/>
                <a:gd name="connsiteX69" fmla="*/ 287151 w 2854049"/>
                <a:gd name="connsiteY69" fmla="*/ 2249737 h 4135471"/>
                <a:gd name="connsiteX70" fmla="*/ 304613 w 2854049"/>
                <a:gd name="connsiteY70" fmla="*/ 2258756 h 4135471"/>
                <a:gd name="connsiteX71" fmla="*/ 321105 w 2854049"/>
                <a:gd name="connsiteY71" fmla="*/ 2269780 h 4135471"/>
                <a:gd name="connsiteX72" fmla="*/ 336627 w 2854049"/>
                <a:gd name="connsiteY72" fmla="*/ 2284810 h 4135471"/>
                <a:gd name="connsiteX73" fmla="*/ 345358 w 2854049"/>
                <a:gd name="connsiteY73" fmla="*/ 2300845 h 4135471"/>
                <a:gd name="connsiteX74" fmla="*/ 354089 w 2854049"/>
                <a:gd name="connsiteY74" fmla="*/ 2329906 h 4135471"/>
                <a:gd name="connsiteX75" fmla="*/ 354089 w 2854049"/>
                <a:gd name="connsiteY75" fmla="*/ 2362976 h 4135471"/>
                <a:gd name="connsiteX76" fmla="*/ 351179 w 2854049"/>
                <a:gd name="connsiteY76" fmla="*/ 2394041 h 4135471"/>
                <a:gd name="connsiteX77" fmla="*/ 343417 w 2854049"/>
                <a:gd name="connsiteY77" fmla="*/ 2426108 h 4135471"/>
                <a:gd name="connsiteX78" fmla="*/ 336627 w 2854049"/>
                <a:gd name="connsiteY78" fmla="*/ 2457173 h 4135471"/>
                <a:gd name="connsiteX79" fmla="*/ 331776 w 2854049"/>
                <a:gd name="connsiteY79" fmla="*/ 2485233 h 4135471"/>
                <a:gd name="connsiteX80" fmla="*/ 327896 w 2854049"/>
                <a:gd name="connsiteY80" fmla="*/ 2525318 h 4135471"/>
                <a:gd name="connsiteX81" fmla="*/ 331776 w 2854049"/>
                <a:gd name="connsiteY81" fmla="*/ 2561393 h 4135471"/>
                <a:gd name="connsiteX82" fmla="*/ 342447 w 2854049"/>
                <a:gd name="connsiteY82" fmla="*/ 2594464 h 4135471"/>
                <a:gd name="connsiteX83" fmla="*/ 356029 w 2854049"/>
                <a:gd name="connsiteY83" fmla="*/ 2623524 h 4135471"/>
                <a:gd name="connsiteX84" fmla="*/ 375432 w 2854049"/>
                <a:gd name="connsiteY84" fmla="*/ 2646572 h 4135471"/>
                <a:gd name="connsiteX85" fmla="*/ 400654 w 2854049"/>
                <a:gd name="connsiteY85" fmla="*/ 2668619 h 4135471"/>
                <a:gd name="connsiteX86" fmla="*/ 424906 w 2854049"/>
                <a:gd name="connsiteY86" fmla="*/ 2686657 h 4135471"/>
                <a:gd name="connsiteX87" fmla="*/ 453040 w 2854049"/>
                <a:gd name="connsiteY87" fmla="*/ 2701688 h 4135471"/>
                <a:gd name="connsiteX88" fmla="*/ 481173 w 2854049"/>
                <a:gd name="connsiteY88" fmla="*/ 2714717 h 4135471"/>
                <a:gd name="connsiteX89" fmla="*/ 509306 w 2854049"/>
                <a:gd name="connsiteY89" fmla="*/ 2721731 h 4135471"/>
                <a:gd name="connsiteX90" fmla="*/ 560721 w 2854049"/>
                <a:gd name="connsiteY90" fmla="*/ 2730751 h 4135471"/>
                <a:gd name="connsiteX91" fmla="*/ 615047 w 2854049"/>
                <a:gd name="connsiteY91" fmla="*/ 2734758 h 4135471"/>
                <a:gd name="connsiteX92" fmla="*/ 672284 w 2854049"/>
                <a:gd name="connsiteY92" fmla="*/ 2732755 h 4135471"/>
                <a:gd name="connsiteX93" fmla="*/ 728550 w 2854049"/>
                <a:gd name="connsiteY93" fmla="*/ 2726742 h 4135471"/>
                <a:gd name="connsiteX94" fmla="*/ 784816 w 2854049"/>
                <a:gd name="connsiteY94" fmla="*/ 2719726 h 4135471"/>
                <a:gd name="connsiteX95" fmla="*/ 838171 w 2854049"/>
                <a:gd name="connsiteY95" fmla="*/ 2708704 h 4135471"/>
                <a:gd name="connsiteX96" fmla="*/ 885706 w 2854049"/>
                <a:gd name="connsiteY96" fmla="*/ 2695677 h 4135471"/>
                <a:gd name="connsiteX97" fmla="*/ 927421 w 2854049"/>
                <a:gd name="connsiteY97" fmla="*/ 2681646 h 4135471"/>
                <a:gd name="connsiteX98" fmla="*/ 944882 w 2854049"/>
                <a:gd name="connsiteY98" fmla="*/ 2675633 h 4135471"/>
                <a:gd name="connsiteX99" fmla="*/ 968165 w 2854049"/>
                <a:gd name="connsiteY99" fmla="*/ 2668619 h 4135471"/>
                <a:gd name="connsiteX100" fmla="*/ 993388 w 2854049"/>
                <a:gd name="connsiteY100" fmla="*/ 2661605 h 4135471"/>
                <a:gd name="connsiteX101" fmla="*/ 1019581 w 2854049"/>
                <a:gd name="connsiteY101" fmla="*/ 2654590 h 4135471"/>
                <a:gd name="connsiteX102" fmla="*/ 1047714 w 2854049"/>
                <a:gd name="connsiteY102" fmla="*/ 2650582 h 4135471"/>
                <a:gd name="connsiteX103" fmla="*/ 1075847 w 2854049"/>
                <a:gd name="connsiteY103" fmla="*/ 2648577 h 4135471"/>
                <a:gd name="connsiteX104" fmla="*/ 1100100 w 2854049"/>
                <a:gd name="connsiteY104" fmla="*/ 2652585 h 4135471"/>
                <a:gd name="connsiteX105" fmla="*/ 1121442 w 2854049"/>
                <a:gd name="connsiteY105" fmla="*/ 2661605 h 4135471"/>
                <a:gd name="connsiteX106" fmla="*/ 1140844 w 2854049"/>
                <a:gd name="connsiteY106" fmla="*/ 2679643 h 4135471"/>
                <a:gd name="connsiteX107" fmla="*/ 1158306 w 2854049"/>
                <a:gd name="connsiteY107" fmla="*/ 2708704 h 4135471"/>
                <a:gd name="connsiteX108" fmla="*/ 1174797 w 2854049"/>
                <a:gd name="connsiteY108" fmla="*/ 2745782 h 4135471"/>
                <a:gd name="connsiteX109" fmla="*/ 1190319 w 2854049"/>
                <a:gd name="connsiteY109" fmla="*/ 2788872 h 4135471"/>
                <a:gd name="connsiteX110" fmla="*/ 1202931 w 2854049"/>
                <a:gd name="connsiteY110" fmla="*/ 2837975 h 4135471"/>
                <a:gd name="connsiteX111" fmla="*/ 1215541 w 2854049"/>
                <a:gd name="connsiteY111" fmla="*/ 2889083 h 4135471"/>
                <a:gd name="connsiteX112" fmla="*/ 1226212 w 2854049"/>
                <a:gd name="connsiteY112" fmla="*/ 2942195 h 4135471"/>
                <a:gd name="connsiteX113" fmla="*/ 1235914 w 2854049"/>
                <a:gd name="connsiteY113" fmla="*/ 2996309 h 4135471"/>
                <a:gd name="connsiteX114" fmla="*/ 1245616 w 2854049"/>
                <a:gd name="connsiteY114" fmla="*/ 3049421 h 4135471"/>
                <a:gd name="connsiteX115" fmla="*/ 1252407 w 2854049"/>
                <a:gd name="connsiteY115" fmla="*/ 3098524 h 4135471"/>
                <a:gd name="connsiteX116" fmla="*/ 1261138 w 2854049"/>
                <a:gd name="connsiteY116" fmla="*/ 3144621 h 4135471"/>
                <a:gd name="connsiteX117" fmla="*/ 1267927 w 2854049"/>
                <a:gd name="connsiteY117" fmla="*/ 3182701 h 4135471"/>
                <a:gd name="connsiteX118" fmla="*/ 1273749 w 2854049"/>
                <a:gd name="connsiteY118" fmla="*/ 3215771 h 4135471"/>
                <a:gd name="connsiteX119" fmla="*/ 1405683 w 2854049"/>
                <a:gd name="connsiteY119" fmla="*/ 3238820 h 4135471"/>
                <a:gd name="connsiteX120" fmla="*/ 1539558 w 2854049"/>
                <a:gd name="connsiteY120" fmla="*/ 3251847 h 4135471"/>
                <a:gd name="connsiteX121" fmla="*/ 1677312 w 2854049"/>
                <a:gd name="connsiteY121" fmla="*/ 3253851 h 4135471"/>
                <a:gd name="connsiteX122" fmla="*/ 1817977 w 2854049"/>
                <a:gd name="connsiteY122" fmla="*/ 3246837 h 4135471"/>
                <a:gd name="connsiteX123" fmla="*/ 1963493 w 2854049"/>
                <a:gd name="connsiteY123" fmla="*/ 3226793 h 4135471"/>
                <a:gd name="connsiteX124" fmla="*/ 1998071 w 2854049"/>
                <a:gd name="connsiteY124" fmla="*/ 3220300 h 4135471"/>
                <a:gd name="connsiteX125" fmla="*/ 1972544 w 2854049"/>
                <a:gd name="connsiteY125" fmla="*/ 2990832 h 4135471"/>
                <a:gd name="connsiteX126" fmla="*/ 1866104 w 2854049"/>
                <a:gd name="connsiteY126" fmla="*/ 2529483 h 4135471"/>
                <a:gd name="connsiteX127" fmla="*/ 1085631 w 2854049"/>
                <a:gd name="connsiteY127" fmla="*/ 1773024 h 4135471"/>
                <a:gd name="connsiteX128" fmla="*/ 1277747 w 2854049"/>
                <a:gd name="connsiteY128" fmla="*/ 968535 h 4135471"/>
                <a:gd name="connsiteX129" fmla="*/ 1914134 w 2854049"/>
                <a:gd name="connsiteY129" fmla="*/ 872477 h 4135471"/>
                <a:gd name="connsiteX130" fmla="*/ 2334389 w 2854049"/>
                <a:gd name="connsiteY130" fmla="*/ 1316747 h 4135471"/>
                <a:gd name="connsiteX131" fmla="*/ 2850702 w 2854049"/>
                <a:gd name="connsiteY131" fmla="*/ 1256710 h 4135471"/>
                <a:gd name="connsiteX132" fmla="*/ 2851858 w 2854049"/>
                <a:gd name="connsiteY132" fmla="*/ 1288484 h 4135471"/>
                <a:gd name="connsiteX133" fmla="*/ 2854049 w 2854049"/>
                <a:gd name="connsiteY133" fmla="*/ 1252639 h 4135471"/>
                <a:gd name="connsiteX134" fmla="*/ 2852109 w 2854049"/>
                <a:gd name="connsiteY134" fmla="*/ 1156435 h 4135471"/>
                <a:gd name="connsiteX135" fmla="*/ 2845318 w 2854049"/>
                <a:gd name="connsiteY135" fmla="*/ 1062236 h 4135471"/>
                <a:gd name="connsiteX136" fmla="*/ 2830767 w 2854049"/>
                <a:gd name="connsiteY136" fmla="*/ 971045 h 4135471"/>
                <a:gd name="connsiteX137" fmla="*/ 2811365 w 2854049"/>
                <a:gd name="connsiteY137" fmla="*/ 881857 h 4135471"/>
                <a:gd name="connsiteX138" fmla="*/ 2787112 w 2854049"/>
                <a:gd name="connsiteY138" fmla="*/ 799684 h 4135471"/>
                <a:gd name="connsiteX139" fmla="*/ 2759950 w 2854049"/>
                <a:gd name="connsiteY139" fmla="*/ 724526 h 4135471"/>
                <a:gd name="connsiteX140" fmla="*/ 2728906 w 2854049"/>
                <a:gd name="connsiteY140" fmla="*/ 657385 h 4135471"/>
                <a:gd name="connsiteX141" fmla="*/ 2682340 w 2854049"/>
                <a:gd name="connsiteY141" fmla="*/ 577215 h 4135471"/>
                <a:gd name="connsiteX142" fmla="*/ 2631895 w 2854049"/>
                <a:gd name="connsiteY142" fmla="*/ 501055 h 4135471"/>
                <a:gd name="connsiteX143" fmla="*/ 2574659 w 2854049"/>
                <a:gd name="connsiteY143" fmla="*/ 429907 h 4135471"/>
                <a:gd name="connsiteX144" fmla="*/ 2513543 w 2854049"/>
                <a:gd name="connsiteY144" fmla="*/ 361762 h 4135471"/>
                <a:gd name="connsiteX145" fmla="*/ 2446606 w 2854049"/>
                <a:gd name="connsiteY145" fmla="*/ 300634 h 4135471"/>
                <a:gd name="connsiteX146" fmla="*/ 2371907 w 2854049"/>
                <a:gd name="connsiteY146" fmla="*/ 243513 h 4135471"/>
                <a:gd name="connsiteX147" fmla="*/ 2294299 w 2854049"/>
                <a:gd name="connsiteY147" fmla="*/ 192406 h 4135471"/>
                <a:gd name="connsiteX148" fmla="*/ 2211840 w 2854049"/>
                <a:gd name="connsiteY148" fmla="*/ 147311 h 4135471"/>
                <a:gd name="connsiteX149" fmla="*/ 2121620 w 2854049"/>
                <a:gd name="connsiteY149" fmla="*/ 109230 h 4135471"/>
                <a:gd name="connsiteX150" fmla="*/ 2028490 w 2854049"/>
                <a:gd name="connsiteY150" fmla="*/ 74157 h 4135471"/>
                <a:gd name="connsiteX151" fmla="*/ 1927599 w 2854049"/>
                <a:gd name="connsiteY151" fmla="*/ 47099 h 4135471"/>
                <a:gd name="connsiteX152" fmla="*/ 1821858 w 2854049"/>
                <a:gd name="connsiteY152" fmla="*/ 25053 h 4135471"/>
                <a:gd name="connsiteX153" fmla="*/ 1711265 w 2854049"/>
                <a:gd name="connsiteY153" fmla="*/ 10021 h 4135471"/>
                <a:gd name="connsiteX154" fmla="*/ 1594853 w 2854049"/>
                <a:gd name="connsiteY154" fmla="*/ 1002 h 413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854049" h="4135471">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ko-KR" altLang="en-US" sz="2701"/>
            </a:p>
          </p:txBody>
        </p:sp>
        <p:sp>
          <p:nvSpPr>
            <p:cNvPr id="15" name="Freeform: Shape 14">
              <a:extLst>
                <a:ext uri="{FF2B5EF4-FFF2-40B4-BE49-F238E27FC236}">
                  <a16:creationId xmlns="" xmlns:a16="http://schemas.microsoft.com/office/drawing/2014/main" id="{3DB0BB5A-99ED-43D3-9770-70D9CC0E5168}"/>
                </a:ext>
              </a:extLst>
            </p:cNvPr>
            <p:cNvSpPr/>
            <p:nvPr/>
          </p:nvSpPr>
          <p:spPr>
            <a:xfrm flipH="1">
              <a:off x="1105009" y="665240"/>
              <a:ext cx="3688534" cy="2409764"/>
            </a:xfrm>
            <a:custGeom>
              <a:avLst/>
              <a:gdLst>
                <a:gd name="connsiteX0" fmla="*/ 1547519 w 3095038"/>
                <a:gd name="connsiteY0" fmla="*/ 0 h 2022026"/>
                <a:gd name="connsiteX1" fmla="*/ 3095038 w 3095038"/>
                <a:gd name="connsiteY1" fmla="*/ 627509 h 2022026"/>
                <a:gd name="connsiteX2" fmla="*/ 2825277 w 3095038"/>
                <a:gd name="connsiteY2" fmla="*/ 736897 h 2022026"/>
                <a:gd name="connsiteX3" fmla="*/ 2825277 w 3095038"/>
                <a:gd name="connsiteY3" fmla="*/ 1583608 h 2022026"/>
                <a:gd name="connsiteX4" fmla="*/ 2829142 w 3095038"/>
                <a:gd name="connsiteY4" fmla="*/ 1585209 h 2022026"/>
                <a:gd name="connsiteX5" fmla="*/ 2841509 w 3095038"/>
                <a:gd name="connsiteY5" fmla="*/ 1615067 h 2022026"/>
                <a:gd name="connsiteX6" fmla="*/ 2829142 w 3095038"/>
                <a:gd name="connsiteY6" fmla="*/ 1644926 h 2022026"/>
                <a:gd name="connsiteX7" fmla="*/ 2826092 w 3095038"/>
                <a:gd name="connsiteY7" fmla="*/ 1646189 h 2022026"/>
                <a:gd name="connsiteX8" fmla="*/ 2876626 w 3095038"/>
                <a:gd name="connsiteY8" fmla="*/ 2022026 h 2022026"/>
                <a:gd name="connsiteX9" fmla="*/ 2721940 w 3095038"/>
                <a:gd name="connsiteY9" fmla="*/ 2022026 h 2022026"/>
                <a:gd name="connsiteX10" fmla="*/ 2772475 w 3095038"/>
                <a:gd name="connsiteY10" fmla="*/ 1646189 h 2022026"/>
                <a:gd name="connsiteX11" fmla="*/ 2769425 w 3095038"/>
                <a:gd name="connsiteY11" fmla="*/ 1644926 h 2022026"/>
                <a:gd name="connsiteX12" fmla="*/ 2757057 w 3095038"/>
                <a:gd name="connsiteY12" fmla="*/ 1615067 h 2022026"/>
                <a:gd name="connsiteX13" fmla="*/ 2769425 w 3095038"/>
                <a:gd name="connsiteY13" fmla="*/ 1585209 h 2022026"/>
                <a:gd name="connsiteX14" fmla="*/ 2773289 w 3095038"/>
                <a:gd name="connsiteY14" fmla="*/ 1583608 h 2022026"/>
                <a:gd name="connsiteX15" fmla="*/ 2773289 w 3095038"/>
                <a:gd name="connsiteY15" fmla="*/ 757978 h 2022026"/>
                <a:gd name="connsiteX16" fmla="*/ 2747752 w 3095038"/>
                <a:gd name="connsiteY16" fmla="*/ 768333 h 2022026"/>
                <a:gd name="connsiteX17" fmla="*/ 2473970 w 3095038"/>
                <a:gd name="connsiteY17" fmla="*/ 981499 h 2022026"/>
                <a:gd name="connsiteX18" fmla="*/ 2473970 w 3095038"/>
                <a:gd name="connsiteY18" fmla="*/ 1333096 h 2022026"/>
                <a:gd name="connsiteX19" fmla="*/ 1442377 w 3095038"/>
                <a:gd name="connsiteY19" fmla="*/ 1553521 h 2022026"/>
                <a:gd name="connsiteX20" fmla="*/ 628675 w 3095038"/>
                <a:gd name="connsiteY20" fmla="*/ 1422110 h 2022026"/>
                <a:gd name="connsiteX21" fmla="*/ 635755 w 3095038"/>
                <a:gd name="connsiteY21" fmla="*/ 1406334 h 2022026"/>
                <a:gd name="connsiteX22" fmla="*/ 621068 w 3095038"/>
                <a:gd name="connsiteY22" fmla="*/ 1402746 h 2022026"/>
                <a:gd name="connsiteX23" fmla="*/ 621068 w 3095038"/>
                <a:gd name="connsiteY23" fmla="*/ 981499 h 2022026"/>
                <a:gd name="connsiteX24" fmla="*/ 0 w 3095038"/>
                <a:gd name="connsiteY24" fmla="*/ 627509 h 202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038" h="2022026">
                  <a:moveTo>
                    <a:pt x="1547519" y="0"/>
                  </a:moveTo>
                  <a:lnTo>
                    <a:pt x="3095038" y="627509"/>
                  </a:lnTo>
                  <a:lnTo>
                    <a:pt x="2825277" y="736897"/>
                  </a:lnTo>
                  <a:lnTo>
                    <a:pt x="2825277" y="1583608"/>
                  </a:lnTo>
                  <a:lnTo>
                    <a:pt x="2829142" y="1585209"/>
                  </a:lnTo>
                  <a:cubicBezTo>
                    <a:pt x="2836783" y="1592850"/>
                    <a:pt x="2841509" y="1603406"/>
                    <a:pt x="2841509" y="1615067"/>
                  </a:cubicBezTo>
                  <a:cubicBezTo>
                    <a:pt x="2841509" y="1626728"/>
                    <a:pt x="2836783" y="1637284"/>
                    <a:pt x="2829142" y="1644926"/>
                  </a:cubicBezTo>
                  <a:lnTo>
                    <a:pt x="2826092" y="1646189"/>
                  </a:lnTo>
                  <a:lnTo>
                    <a:pt x="2876626" y="2022026"/>
                  </a:lnTo>
                  <a:lnTo>
                    <a:pt x="2721940" y="2022026"/>
                  </a:lnTo>
                  <a:lnTo>
                    <a:pt x="2772475" y="1646189"/>
                  </a:lnTo>
                  <a:lnTo>
                    <a:pt x="2769425" y="1644926"/>
                  </a:lnTo>
                  <a:cubicBezTo>
                    <a:pt x="2761784" y="1637284"/>
                    <a:pt x="2757057" y="1626728"/>
                    <a:pt x="2757057" y="1615067"/>
                  </a:cubicBezTo>
                  <a:cubicBezTo>
                    <a:pt x="2757057" y="1603406"/>
                    <a:pt x="2761784" y="1592850"/>
                    <a:pt x="2769425" y="1585209"/>
                  </a:cubicBezTo>
                  <a:lnTo>
                    <a:pt x="2773289" y="1583608"/>
                  </a:lnTo>
                  <a:lnTo>
                    <a:pt x="2773289" y="757978"/>
                  </a:lnTo>
                  <a:lnTo>
                    <a:pt x="2747752" y="768333"/>
                  </a:lnTo>
                  <a:lnTo>
                    <a:pt x="2473970" y="981499"/>
                  </a:lnTo>
                  <a:lnTo>
                    <a:pt x="2473970" y="1333096"/>
                  </a:lnTo>
                  <a:cubicBezTo>
                    <a:pt x="2176456" y="1474039"/>
                    <a:pt x="1822001" y="1553521"/>
                    <a:pt x="1442377" y="1553521"/>
                  </a:cubicBezTo>
                  <a:cubicBezTo>
                    <a:pt x="1151810" y="1553521"/>
                    <a:pt x="875988" y="1506956"/>
                    <a:pt x="628675" y="1422110"/>
                  </a:cubicBezTo>
                  <a:cubicBezTo>
                    <a:pt x="630298" y="1416654"/>
                    <a:pt x="632987" y="1411486"/>
                    <a:pt x="635755" y="1406334"/>
                  </a:cubicBezTo>
                  <a:cubicBezTo>
                    <a:pt x="631035" y="1404608"/>
                    <a:pt x="626049" y="1403669"/>
                    <a:pt x="621068" y="1402746"/>
                  </a:cubicBezTo>
                  <a:lnTo>
                    <a:pt x="621068" y="981499"/>
                  </a:lnTo>
                  <a:lnTo>
                    <a:pt x="0" y="62750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grpSp>
      <p:sp>
        <p:nvSpPr>
          <p:cNvPr id="31" name="TextBox 30">
            <a:extLst>
              <a:ext uri="{FF2B5EF4-FFF2-40B4-BE49-F238E27FC236}">
                <a16:creationId xmlns="" xmlns:a16="http://schemas.microsoft.com/office/drawing/2014/main" id="{F4AF595E-C5D0-4E2E-8008-6C247565A08C}"/>
              </a:ext>
            </a:extLst>
          </p:cNvPr>
          <p:cNvSpPr txBox="1"/>
          <p:nvPr/>
        </p:nvSpPr>
        <p:spPr>
          <a:xfrm>
            <a:off x="4843212" y="1773549"/>
            <a:ext cx="6485834" cy="1815882"/>
          </a:xfrm>
          <a:prstGeom prst="rect">
            <a:avLst/>
          </a:prstGeom>
          <a:noFill/>
        </p:spPr>
        <p:txBody>
          <a:bodyPr wrap="square" rtlCol="0">
            <a:spAutoFit/>
          </a:bodyPr>
          <a:lstStyle/>
          <a:p>
            <a:r>
              <a:rPr lang="id-ID" sz="1400" dirty="0"/>
              <a:t>Diantara internet atau sosial media yang kerap digunakan sebagai media promosi atau penjualan bagi para wirausaha teruama bagi wirausaha pemula diantaranya jejaring sosial seperti facebook, twitter, Black Berry Masenger, dan lain sebagainya. Dianatara alasannya adalah karena bebas biaya (murah), dan dapat dilihat oleh banyak pengguna jejaring sosial lainnya. Kemudian dengan motivasi serta materi perkuliahan yang diajarkan di kelas tentang kiat – kita berwirausaha juga bisa menjadi alasan mahasiswa untuk berwirausaha. Atas dasar itu maka rumusan masalah penelitian ini adalah: </a:t>
            </a:r>
            <a:endParaRPr lang="ko-KR" altLang="en-US" sz="1050" dirty="0">
              <a:solidFill>
                <a:schemeClr val="tx1">
                  <a:lumMod val="75000"/>
                  <a:lumOff val="25000"/>
                </a:schemeClr>
              </a:solidFill>
              <a:cs typeface="Arial" pitchFamily="34" charset="0"/>
            </a:endParaRPr>
          </a:p>
        </p:txBody>
      </p:sp>
      <p:sp>
        <p:nvSpPr>
          <p:cNvPr id="34" name="TextBox 33">
            <a:extLst>
              <a:ext uri="{FF2B5EF4-FFF2-40B4-BE49-F238E27FC236}">
                <a16:creationId xmlns="" xmlns:a16="http://schemas.microsoft.com/office/drawing/2014/main" id="{ABDFA81E-E3FC-4EEE-9F4A-133D44525D6C}"/>
              </a:ext>
            </a:extLst>
          </p:cNvPr>
          <p:cNvSpPr txBox="1"/>
          <p:nvPr/>
        </p:nvSpPr>
        <p:spPr>
          <a:xfrm>
            <a:off x="5759506" y="1207536"/>
            <a:ext cx="5569540" cy="553998"/>
          </a:xfrm>
          <a:prstGeom prst="rect">
            <a:avLst/>
          </a:prstGeom>
          <a:noFill/>
        </p:spPr>
        <p:txBody>
          <a:bodyPr wrap="square" lIns="48000" tIns="0" rIns="24000" bIns="0" rtlCol="0">
            <a:spAutoFit/>
          </a:bodyPr>
          <a:lstStyle/>
          <a:p>
            <a:r>
              <a:rPr lang="en-US" altLang="ko-KR" sz="3600" dirty="0" err="1">
                <a:latin typeface="+mj-lt"/>
                <a:cs typeface="Arial" pitchFamily="34" charset="0"/>
              </a:rPr>
              <a:t>Pertanyaan</a:t>
            </a:r>
            <a:r>
              <a:rPr lang="en-US" altLang="ko-KR" sz="3600" dirty="0">
                <a:latin typeface="+mj-lt"/>
                <a:cs typeface="Arial" pitchFamily="34" charset="0"/>
              </a:rPr>
              <a:t> </a:t>
            </a:r>
            <a:r>
              <a:rPr lang="en-US" altLang="ko-KR" sz="3600" dirty="0" err="1">
                <a:latin typeface="+mj-lt"/>
                <a:cs typeface="Arial" pitchFamily="34" charset="0"/>
              </a:rPr>
              <a:t>Penelitian</a:t>
            </a:r>
            <a:endParaRPr lang="ko-KR" altLang="en-US" sz="3600" dirty="0">
              <a:latin typeface="+mj-lt"/>
              <a:cs typeface="Arial" pitchFamily="34" charset="0"/>
            </a:endParaRPr>
          </a:p>
        </p:txBody>
      </p:sp>
      <p:sp>
        <p:nvSpPr>
          <p:cNvPr id="35" name="Rectangle: Rounded Corners 34">
            <a:extLst>
              <a:ext uri="{FF2B5EF4-FFF2-40B4-BE49-F238E27FC236}">
                <a16:creationId xmlns="" xmlns:a16="http://schemas.microsoft.com/office/drawing/2014/main" id="{FF827904-26E2-404D-A7F5-1C66A6649FC0}"/>
              </a:ext>
            </a:extLst>
          </p:cNvPr>
          <p:cNvSpPr/>
          <p:nvPr/>
        </p:nvSpPr>
        <p:spPr>
          <a:xfrm>
            <a:off x="5934519" y="3715484"/>
            <a:ext cx="1604417" cy="153697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 xmlns:a16="http://schemas.microsoft.com/office/drawing/2014/main" id="{856D99D1-3712-4CF7-B862-CADCDFAE0C04}"/>
              </a:ext>
            </a:extLst>
          </p:cNvPr>
          <p:cNvSpPr/>
          <p:nvPr/>
        </p:nvSpPr>
        <p:spPr>
          <a:xfrm>
            <a:off x="7829574" y="3700494"/>
            <a:ext cx="1604417" cy="15369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 xmlns:a16="http://schemas.microsoft.com/office/drawing/2014/main" id="{942C1890-2F35-44C8-A102-2818DB99D267}"/>
              </a:ext>
            </a:extLst>
          </p:cNvPr>
          <p:cNvSpPr/>
          <p:nvPr/>
        </p:nvSpPr>
        <p:spPr>
          <a:xfrm>
            <a:off x="9724629" y="3715484"/>
            <a:ext cx="1604417" cy="153697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2">
            <a:extLst>
              <a:ext uri="{FF2B5EF4-FFF2-40B4-BE49-F238E27FC236}">
                <a16:creationId xmlns="" xmlns:a16="http://schemas.microsoft.com/office/drawing/2014/main" id="{07ACBCF3-8627-4887-935C-BA7425CA44BF}"/>
              </a:ext>
            </a:extLst>
          </p:cNvPr>
          <p:cNvSpPr txBox="1">
            <a:spLocks/>
          </p:cNvSpPr>
          <p:nvPr/>
        </p:nvSpPr>
        <p:spPr>
          <a:xfrm>
            <a:off x="6283834" y="378357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01</a:t>
            </a:r>
          </a:p>
        </p:txBody>
      </p:sp>
      <p:sp>
        <p:nvSpPr>
          <p:cNvPr id="39" name="Text Placeholder 22">
            <a:extLst>
              <a:ext uri="{FF2B5EF4-FFF2-40B4-BE49-F238E27FC236}">
                <a16:creationId xmlns="" xmlns:a16="http://schemas.microsoft.com/office/drawing/2014/main" id="{2BDF61BE-00F1-4480-BA77-A42DD43D68AC}"/>
              </a:ext>
            </a:extLst>
          </p:cNvPr>
          <p:cNvSpPr txBox="1">
            <a:spLocks/>
          </p:cNvSpPr>
          <p:nvPr/>
        </p:nvSpPr>
        <p:spPr>
          <a:xfrm>
            <a:off x="8178889" y="381355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02</a:t>
            </a:r>
          </a:p>
        </p:txBody>
      </p:sp>
      <p:sp>
        <p:nvSpPr>
          <p:cNvPr id="40" name="Text Placeholder 22">
            <a:extLst>
              <a:ext uri="{FF2B5EF4-FFF2-40B4-BE49-F238E27FC236}">
                <a16:creationId xmlns="" xmlns:a16="http://schemas.microsoft.com/office/drawing/2014/main" id="{99EFE895-591A-4B20-8048-2E85D19AD468}"/>
              </a:ext>
            </a:extLst>
          </p:cNvPr>
          <p:cNvSpPr txBox="1">
            <a:spLocks/>
          </p:cNvSpPr>
          <p:nvPr/>
        </p:nvSpPr>
        <p:spPr>
          <a:xfrm>
            <a:off x="10073944" y="378357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cs typeface="Arial" pitchFamily="34" charset="0"/>
              </a:rPr>
              <a:t>03</a:t>
            </a:r>
          </a:p>
        </p:txBody>
      </p:sp>
      <p:sp>
        <p:nvSpPr>
          <p:cNvPr id="41" name="TextBox 40">
            <a:extLst>
              <a:ext uri="{FF2B5EF4-FFF2-40B4-BE49-F238E27FC236}">
                <a16:creationId xmlns="" xmlns:a16="http://schemas.microsoft.com/office/drawing/2014/main" id="{4EA1A63F-60F2-4FDE-A3D4-CA80D4E48C29}"/>
              </a:ext>
            </a:extLst>
          </p:cNvPr>
          <p:cNvSpPr txBox="1"/>
          <p:nvPr/>
        </p:nvSpPr>
        <p:spPr>
          <a:xfrm>
            <a:off x="5684947" y="783338"/>
            <a:ext cx="5644099" cy="369332"/>
          </a:xfrm>
          <a:prstGeom prst="rect">
            <a:avLst/>
          </a:prstGeom>
          <a:noFill/>
        </p:spPr>
        <p:txBody>
          <a:bodyPr wrap="square" rtlCol="0">
            <a:spAutoFit/>
          </a:bodyPr>
          <a:lstStyle/>
          <a:p>
            <a:r>
              <a:rPr lang="en-US" altLang="ko-KR" b="1" dirty="0" err="1">
                <a:solidFill>
                  <a:schemeClr val="accent3"/>
                </a:solidFill>
                <a:cs typeface="Arial" pitchFamily="34" charset="0"/>
              </a:rPr>
              <a:t>Lanjutan</a:t>
            </a:r>
            <a:endParaRPr lang="ko-KR" altLang="en-US" b="1" dirty="0">
              <a:solidFill>
                <a:schemeClr val="accent3"/>
              </a:solidFill>
              <a:cs typeface="Arial" pitchFamily="34" charset="0"/>
            </a:endParaRPr>
          </a:p>
        </p:txBody>
      </p:sp>
      <p:sp>
        <p:nvSpPr>
          <p:cNvPr id="43" name="TextBox 42">
            <a:extLst>
              <a:ext uri="{FF2B5EF4-FFF2-40B4-BE49-F238E27FC236}">
                <a16:creationId xmlns="" xmlns:a16="http://schemas.microsoft.com/office/drawing/2014/main" id="{7E09D965-3210-47FF-BC68-5CACF1E1E8B6}"/>
              </a:ext>
            </a:extLst>
          </p:cNvPr>
          <p:cNvSpPr txBox="1"/>
          <p:nvPr/>
        </p:nvSpPr>
        <p:spPr>
          <a:xfrm>
            <a:off x="5922462" y="4229671"/>
            <a:ext cx="1616474" cy="954107"/>
          </a:xfrm>
          <a:prstGeom prst="rect">
            <a:avLst/>
          </a:prstGeom>
          <a:noFill/>
        </p:spPr>
        <p:txBody>
          <a:bodyPr wrap="square" rtlCol="0">
            <a:spAutoFit/>
          </a:bodyPr>
          <a:lstStyle/>
          <a:p>
            <a:pPr algn="ctr"/>
            <a:r>
              <a:rPr lang="en-US" altLang="ko-KR" sz="1400" dirty="0" err="1">
                <a:solidFill>
                  <a:schemeClr val="bg1"/>
                </a:solidFill>
                <a:cs typeface="Arial" pitchFamily="34" charset="0"/>
              </a:rPr>
              <a:t>Pengaruh</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Medsos</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thd</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Matkul</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Kewirausahaan</a:t>
            </a:r>
            <a:endParaRPr lang="en-US" altLang="ko-KR" sz="1400" dirty="0">
              <a:solidFill>
                <a:schemeClr val="bg1"/>
              </a:solidFill>
              <a:cs typeface="Arial" pitchFamily="34" charset="0"/>
            </a:endParaRPr>
          </a:p>
        </p:txBody>
      </p:sp>
      <p:sp>
        <p:nvSpPr>
          <p:cNvPr id="51" name="TextBox 50">
            <a:extLst>
              <a:ext uri="{FF2B5EF4-FFF2-40B4-BE49-F238E27FC236}">
                <a16:creationId xmlns="" xmlns:a16="http://schemas.microsoft.com/office/drawing/2014/main" id="{D80A7B00-A92E-4242-9C2B-F37A58370830}"/>
              </a:ext>
            </a:extLst>
          </p:cNvPr>
          <p:cNvSpPr txBox="1"/>
          <p:nvPr/>
        </p:nvSpPr>
        <p:spPr>
          <a:xfrm>
            <a:off x="8210948" y="5334634"/>
            <a:ext cx="3118098" cy="369332"/>
          </a:xfrm>
          <a:prstGeom prst="rect">
            <a:avLst/>
          </a:prstGeom>
          <a:noFill/>
        </p:spPr>
        <p:txBody>
          <a:bodyPr wrap="square" lIns="36000" tIns="0" rIns="36000" bIns="0" rtlCol="0" anchor="ctr">
            <a:spAutoFit/>
          </a:bodyPr>
          <a:lstStyle/>
          <a:p>
            <a:pPr algn="r"/>
            <a:r>
              <a:rPr lang="en-US" sz="2400" dirty="0">
                <a:solidFill>
                  <a:schemeClr val="tx1">
                    <a:lumMod val="75000"/>
                    <a:lumOff val="25000"/>
                  </a:schemeClr>
                </a:solidFill>
              </a:rPr>
              <a:t>Modern Presentation</a:t>
            </a:r>
          </a:p>
        </p:txBody>
      </p:sp>
      <p:sp>
        <p:nvSpPr>
          <p:cNvPr id="52" name="TextBox 51">
            <a:extLst>
              <a:ext uri="{FF2B5EF4-FFF2-40B4-BE49-F238E27FC236}">
                <a16:creationId xmlns="" xmlns:a16="http://schemas.microsoft.com/office/drawing/2014/main" id="{0DA9415C-86E1-47DB-B127-AFCFB8D1F28B}"/>
              </a:ext>
            </a:extLst>
          </p:cNvPr>
          <p:cNvSpPr txBox="1"/>
          <p:nvPr/>
        </p:nvSpPr>
        <p:spPr>
          <a:xfrm>
            <a:off x="9277046" y="5860010"/>
            <a:ext cx="2052000" cy="307777"/>
          </a:xfrm>
          <a:prstGeom prst="rect">
            <a:avLst/>
          </a:prstGeom>
          <a:solidFill>
            <a:schemeClr val="accent3"/>
          </a:solidFill>
        </p:spPr>
        <p:txBody>
          <a:bodyPr wrap="square" rtlCol="0">
            <a:spAutoFit/>
          </a:bodyPr>
          <a:lstStyle/>
          <a:p>
            <a:pPr algn="ctr"/>
            <a:r>
              <a:rPr lang="en-US" altLang="ko-KR" sz="1400" b="1" i="1" dirty="0">
                <a:solidFill>
                  <a:schemeClr val="bg1"/>
                </a:solidFill>
                <a:latin typeface="Arial" pitchFamily="34" charset="0"/>
                <a:cs typeface="Arial" pitchFamily="34" charset="0"/>
              </a:rPr>
              <a:t>Portfolio Presentation</a:t>
            </a:r>
            <a:endParaRPr lang="ko-KR" altLang="en-US" sz="1400" b="1" i="1" dirty="0">
              <a:solidFill>
                <a:schemeClr val="bg1"/>
              </a:solidFill>
              <a:latin typeface="Arial" pitchFamily="34" charset="0"/>
              <a:cs typeface="Arial" pitchFamily="34" charset="0"/>
            </a:endParaRPr>
          </a:p>
        </p:txBody>
      </p:sp>
      <p:sp>
        <p:nvSpPr>
          <p:cNvPr id="54" name="Freeform: Shape 53">
            <a:extLst>
              <a:ext uri="{FF2B5EF4-FFF2-40B4-BE49-F238E27FC236}">
                <a16:creationId xmlns="" xmlns:a16="http://schemas.microsoft.com/office/drawing/2014/main" id="{42844DAE-4023-4E06-8AFF-B5C155740B80}"/>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 xmlns:a16="http://schemas.microsoft.com/office/drawing/2014/main" id="{1457B016-2FFF-480D-89A6-3056A21AEDC1}"/>
              </a:ext>
            </a:extLst>
          </p:cNvPr>
          <p:cNvSpPr txBox="1"/>
          <p:nvPr/>
        </p:nvSpPr>
        <p:spPr>
          <a:xfrm>
            <a:off x="7824939" y="4329072"/>
            <a:ext cx="1616474" cy="738664"/>
          </a:xfrm>
          <a:prstGeom prst="rect">
            <a:avLst/>
          </a:prstGeom>
          <a:noFill/>
        </p:spPr>
        <p:txBody>
          <a:bodyPr wrap="square" rtlCol="0">
            <a:spAutoFit/>
          </a:bodyPr>
          <a:lstStyle/>
          <a:p>
            <a:pPr algn="ctr"/>
            <a:r>
              <a:rPr lang="en-US" altLang="ko-KR" sz="1400" dirty="0" err="1">
                <a:solidFill>
                  <a:schemeClr val="bg1"/>
                </a:solidFill>
                <a:cs typeface="Arial" pitchFamily="34" charset="0"/>
              </a:rPr>
              <a:t>Pengaruh</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Medsos</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thd</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Minat</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Berwirausaha</a:t>
            </a:r>
            <a:endParaRPr lang="en-US" altLang="ko-KR" sz="1400" dirty="0">
              <a:solidFill>
                <a:schemeClr val="bg1"/>
              </a:solidFill>
              <a:cs typeface="Arial" pitchFamily="34" charset="0"/>
            </a:endParaRPr>
          </a:p>
        </p:txBody>
      </p:sp>
      <p:sp>
        <p:nvSpPr>
          <p:cNvPr id="28" name="TextBox 27">
            <a:extLst>
              <a:ext uri="{FF2B5EF4-FFF2-40B4-BE49-F238E27FC236}">
                <a16:creationId xmlns="" xmlns:a16="http://schemas.microsoft.com/office/drawing/2014/main" id="{F82ACEF7-6AB0-4611-867A-4DF4EE161111}"/>
              </a:ext>
            </a:extLst>
          </p:cNvPr>
          <p:cNvSpPr txBox="1"/>
          <p:nvPr/>
        </p:nvSpPr>
        <p:spPr>
          <a:xfrm>
            <a:off x="9712572" y="4149869"/>
            <a:ext cx="1616474" cy="954107"/>
          </a:xfrm>
          <a:prstGeom prst="rect">
            <a:avLst/>
          </a:prstGeom>
          <a:noFill/>
        </p:spPr>
        <p:txBody>
          <a:bodyPr wrap="square" rtlCol="0">
            <a:spAutoFit/>
          </a:bodyPr>
          <a:lstStyle/>
          <a:p>
            <a:pPr algn="ctr"/>
            <a:r>
              <a:rPr lang="en-US" altLang="ko-KR" sz="1400" dirty="0" err="1">
                <a:solidFill>
                  <a:schemeClr val="bg1"/>
                </a:solidFill>
                <a:cs typeface="Arial" pitchFamily="34" charset="0"/>
              </a:rPr>
              <a:t>Pengaruh</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Matkul</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Kewiraan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thd</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Minat</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Berwirausaha</a:t>
            </a:r>
            <a:endParaRPr lang="en-US" altLang="ko-KR" sz="1400" dirty="0">
              <a:solidFill>
                <a:schemeClr val="bg1"/>
              </a:solidFill>
              <a:cs typeface="Arial" pitchFamily="34" charset="0"/>
            </a:endParaRPr>
          </a:p>
        </p:txBody>
      </p:sp>
    </p:spTree>
    <p:extLst>
      <p:ext uri="{BB962C8B-B14F-4D97-AF65-F5344CB8AC3E}">
        <p14:creationId xmlns:p14="http://schemas.microsoft.com/office/powerpoint/2010/main" val="4179591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err="1"/>
              <a:t>Metode</a:t>
            </a:r>
            <a:r>
              <a:rPr lang="en-US" dirty="0"/>
              <a:t> </a:t>
            </a:r>
            <a:r>
              <a:rPr lang="en-US" dirty="0" err="1"/>
              <a:t>Penelitian</a:t>
            </a:r>
            <a:endParaRPr lang="en-US" dirty="0"/>
          </a:p>
        </p:txBody>
      </p:sp>
      <p:grpSp>
        <p:nvGrpSpPr>
          <p:cNvPr id="31" name="Group 30">
            <a:extLst>
              <a:ext uri="{FF2B5EF4-FFF2-40B4-BE49-F238E27FC236}">
                <a16:creationId xmlns="" xmlns:a16="http://schemas.microsoft.com/office/drawing/2014/main" id="{4CAFF243-3A48-4767-9F1C-FA27E7B5D41C}"/>
              </a:ext>
            </a:extLst>
          </p:cNvPr>
          <p:cNvGrpSpPr/>
          <p:nvPr/>
        </p:nvGrpSpPr>
        <p:grpSpPr>
          <a:xfrm rot="10800000" flipH="1" flipV="1">
            <a:off x="1194698" y="1751184"/>
            <a:ext cx="1378814" cy="1378814"/>
            <a:chOff x="6876256" y="3063517"/>
            <a:chExt cx="1944216" cy="1944216"/>
          </a:xfrm>
          <a:solidFill>
            <a:schemeClr val="bg1"/>
          </a:solidFill>
          <a:effectLst>
            <a:outerShdw blurRad="127000" dir="13500000" sy="23000" kx="1200000" algn="br" rotWithShape="0">
              <a:prstClr val="black">
                <a:alpha val="15000"/>
              </a:prstClr>
            </a:outerShdw>
          </a:effectLst>
          <a:scene3d>
            <a:camera prst="perspectiveLeft">
              <a:rot lat="0" lon="2400000" rev="0"/>
            </a:camera>
            <a:lightRig rig="threePt" dir="t"/>
          </a:scene3d>
        </p:grpSpPr>
        <p:sp>
          <p:nvSpPr>
            <p:cNvPr id="32" name="Oval 31">
              <a:extLst>
                <a:ext uri="{FF2B5EF4-FFF2-40B4-BE49-F238E27FC236}">
                  <a16:creationId xmlns="" xmlns:a16="http://schemas.microsoft.com/office/drawing/2014/main" id="{FD1FF7C0-D262-4801-A161-4D05367E0628}"/>
                </a:ext>
              </a:extLst>
            </p:cNvPr>
            <p:cNvSpPr/>
            <p:nvPr/>
          </p:nvSpPr>
          <p:spPr>
            <a:xfrm>
              <a:off x="6876256" y="3063517"/>
              <a:ext cx="1944216" cy="1944216"/>
            </a:xfrm>
            <a:prstGeom prst="ellipse">
              <a:avLst/>
            </a:prstGeom>
            <a:solidFill>
              <a:schemeClr val="bg1"/>
            </a:solidFill>
            <a:ln w="165100">
              <a:solidFill>
                <a:schemeClr val="accent5"/>
              </a:solidFill>
            </a:ln>
            <a:sp3d extrusionH="16510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3" name="Oval 32">
              <a:extLst>
                <a:ext uri="{FF2B5EF4-FFF2-40B4-BE49-F238E27FC236}">
                  <a16:creationId xmlns="" xmlns:a16="http://schemas.microsoft.com/office/drawing/2014/main" id="{4E8C5D37-9685-4F23-870B-8614EA4681AB}"/>
                </a:ext>
              </a:extLst>
            </p:cNvPr>
            <p:cNvSpPr/>
            <p:nvPr/>
          </p:nvSpPr>
          <p:spPr>
            <a:xfrm>
              <a:off x="7165759" y="3353020"/>
              <a:ext cx="1365211" cy="1365211"/>
            </a:xfrm>
            <a:prstGeom prst="ellipse">
              <a:avLst/>
            </a:prstGeom>
            <a:solidFill>
              <a:schemeClr val="bg1"/>
            </a:solidFill>
            <a:ln w="165100">
              <a:solidFill>
                <a:schemeClr val="accent5"/>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4" name="Oval 33">
              <a:extLst>
                <a:ext uri="{FF2B5EF4-FFF2-40B4-BE49-F238E27FC236}">
                  <a16:creationId xmlns="" xmlns:a16="http://schemas.microsoft.com/office/drawing/2014/main" id="{E3E12DD2-841E-4537-9CF6-486A0C325410}"/>
                </a:ext>
              </a:extLst>
            </p:cNvPr>
            <p:cNvSpPr/>
            <p:nvPr/>
          </p:nvSpPr>
          <p:spPr>
            <a:xfrm>
              <a:off x="7487073" y="3674334"/>
              <a:ext cx="722583" cy="722583"/>
            </a:xfrm>
            <a:prstGeom prst="ellipse">
              <a:avLst/>
            </a:prstGeom>
            <a:grpFill/>
            <a:ln w="165100">
              <a:solidFill>
                <a:schemeClr val="accent5"/>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5" name="Oval 21">
            <a:extLst>
              <a:ext uri="{FF2B5EF4-FFF2-40B4-BE49-F238E27FC236}">
                <a16:creationId xmlns="" xmlns:a16="http://schemas.microsoft.com/office/drawing/2014/main" id="{34E3C28E-7910-4D1A-AEAB-4AF818BC82F7}"/>
              </a:ext>
            </a:extLst>
          </p:cNvPr>
          <p:cNvSpPr>
            <a:spLocks noChangeAspect="1"/>
          </p:cNvSpPr>
          <p:nvPr/>
        </p:nvSpPr>
        <p:spPr>
          <a:xfrm>
            <a:off x="3309854" y="2609137"/>
            <a:ext cx="382712" cy="38590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6" name="Rounded Rectangle 27">
            <a:extLst>
              <a:ext uri="{FF2B5EF4-FFF2-40B4-BE49-F238E27FC236}">
                <a16:creationId xmlns="" xmlns:a16="http://schemas.microsoft.com/office/drawing/2014/main" id="{841133AF-E6BF-4D13-A146-B6F559CBF505}"/>
              </a:ext>
            </a:extLst>
          </p:cNvPr>
          <p:cNvSpPr/>
          <p:nvPr/>
        </p:nvSpPr>
        <p:spPr>
          <a:xfrm>
            <a:off x="3333752" y="4216793"/>
            <a:ext cx="334915" cy="29392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7" name="Rounded Rectangle 7">
            <a:extLst>
              <a:ext uri="{FF2B5EF4-FFF2-40B4-BE49-F238E27FC236}">
                <a16:creationId xmlns="" xmlns:a16="http://schemas.microsoft.com/office/drawing/2014/main" id="{6E1E164C-B52E-413D-8AD5-B71EF4494B90}"/>
              </a:ext>
            </a:extLst>
          </p:cNvPr>
          <p:cNvSpPr/>
          <p:nvPr/>
        </p:nvSpPr>
        <p:spPr>
          <a:xfrm>
            <a:off x="7452380" y="3392329"/>
            <a:ext cx="360990" cy="311530"/>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8" name="Rectangle 9">
            <a:extLst>
              <a:ext uri="{FF2B5EF4-FFF2-40B4-BE49-F238E27FC236}">
                <a16:creationId xmlns="" xmlns:a16="http://schemas.microsoft.com/office/drawing/2014/main" id="{3F293A6B-53F8-42B4-A64A-57EDD05C88CB}"/>
              </a:ext>
            </a:extLst>
          </p:cNvPr>
          <p:cNvSpPr/>
          <p:nvPr/>
        </p:nvSpPr>
        <p:spPr>
          <a:xfrm>
            <a:off x="8375339" y="4944216"/>
            <a:ext cx="343878" cy="32190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TextBox 38">
            <a:extLst>
              <a:ext uri="{FF2B5EF4-FFF2-40B4-BE49-F238E27FC236}">
                <a16:creationId xmlns="" xmlns:a16="http://schemas.microsoft.com/office/drawing/2014/main" id="{2432749A-4C7E-4F08-B8BF-065E8EFF9DFD}"/>
              </a:ext>
            </a:extLst>
          </p:cNvPr>
          <p:cNvSpPr txBox="1"/>
          <p:nvPr/>
        </p:nvSpPr>
        <p:spPr>
          <a:xfrm>
            <a:off x="3742886" y="2526366"/>
            <a:ext cx="4592898" cy="577081"/>
          </a:xfrm>
          <a:prstGeom prst="rect">
            <a:avLst/>
          </a:prstGeom>
          <a:noFill/>
        </p:spPr>
        <p:txBody>
          <a:bodyPr wrap="square" rtlCol="0">
            <a:spAutoFit/>
          </a:bodyPr>
          <a:lstStyle/>
          <a:p>
            <a:r>
              <a:rPr lang="id-ID" sz="1050" dirty="0"/>
              <a:t>Jenis penelitian ini adalah penelitian deskriptif-kuantitatif. Penelitian deskriptif dimaksudkan untuk menjelaskan fenomena yang terjadi yang berkaitan dengan variabel penelitian.</a:t>
            </a:r>
            <a:endParaRPr lang="en-US" altLang="ko-KR" sz="300" dirty="0">
              <a:solidFill>
                <a:schemeClr val="tx1">
                  <a:lumMod val="65000"/>
                  <a:lumOff val="35000"/>
                </a:schemeClr>
              </a:solidFill>
              <a:cs typeface="Arial" pitchFamily="34" charset="0"/>
            </a:endParaRPr>
          </a:p>
        </p:txBody>
      </p:sp>
      <p:grpSp>
        <p:nvGrpSpPr>
          <p:cNvPr id="40" name="그룹 69">
            <a:extLst>
              <a:ext uri="{FF2B5EF4-FFF2-40B4-BE49-F238E27FC236}">
                <a16:creationId xmlns="" xmlns:a16="http://schemas.microsoft.com/office/drawing/2014/main" id="{57CB5D9D-B99E-4850-978C-C142A9B98C0D}"/>
              </a:ext>
            </a:extLst>
          </p:cNvPr>
          <p:cNvGrpSpPr/>
          <p:nvPr/>
        </p:nvGrpSpPr>
        <p:grpSpPr>
          <a:xfrm flipH="1">
            <a:off x="1850175" y="2022331"/>
            <a:ext cx="6991680" cy="1291986"/>
            <a:chOff x="488003" y="4414792"/>
            <a:chExt cx="6991680" cy="1291985"/>
          </a:xfrm>
          <a:solidFill>
            <a:schemeClr val="accent4"/>
          </a:solidFill>
        </p:grpSpPr>
        <p:sp>
          <p:nvSpPr>
            <p:cNvPr id="41" name="Block Arc 15">
              <a:extLst>
                <a:ext uri="{FF2B5EF4-FFF2-40B4-BE49-F238E27FC236}">
                  <a16:creationId xmlns="" xmlns:a16="http://schemas.microsoft.com/office/drawing/2014/main" id="{D0A0EA16-E9BE-4A33-9622-CE6D34E44DFE}"/>
                </a:ext>
              </a:extLst>
            </p:cNvPr>
            <p:cNvSpPr/>
            <p:nvPr/>
          </p:nvSpPr>
          <p:spPr>
            <a:xfrm rot="5400000" flipV="1">
              <a:off x="488003" y="4698777"/>
              <a:ext cx="1008000" cy="1008000"/>
            </a:xfrm>
            <a:prstGeom prst="blockArc">
              <a:avLst>
                <a:gd name="adj1" fmla="val 10800000"/>
                <a:gd name="adj2" fmla="val 21546813"/>
                <a:gd name="adj3" fmla="val 223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grpSp>
          <p:nvGrpSpPr>
            <p:cNvPr id="42" name="그룹 81">
              <a:extLst>
                <a:ext uri="{FF2B5EF4-FFF2-40B4-BE49-F238E27FC236}">
                  <a16:creationId xmlns="" xmlns:a16="http://schemas.microsoft.com/office/drawing/2014/main" id="{A99D365F-C26D-4A86-87E7-ED05EAC4F835}"/>
                </a:ext>
              </a:extLst>
            </p:cNvPr>
            <p:cNvGrpSpPr/>
            <p:nvPr/>
          </p:nvGrpSpPr>
          <p:grpSpPr>
            <a:xfrm>
              <a:off x="890894" y="4414792"/>
              <a:ext cx="6588789" cy="599644"/>
              <a:chOff x="515045" y="4471958"/>
              <a:chExt cx="7207798" cy="655980"/>
            </a:xfrm>
            <a:grpFill/>
          </p:grpSpPr>
          <p:sp>
            <p:nvSpPr>
              <p:cNvPr id="43" name="Rounded Rectangle 17">
                <a:extLst>
                  <a:ext uri="{FF2B5EF4-FFF2-40B4-BE49-F238E27FC236}">
                    <a16:creationId xmlns="" xmlns:a16="http://schemas.microsoft.com/office/drawing/2014/main" id="{616394BB-9ED8-4C6B-9C40-04CD236EB244}"/>
                  </a:ext>
                </a:extLst>
              </p:cNvPr>
              <p:cNvSpPr/>
              <p:nvPr/>
            </p:nvSpPr>
            <p:spPr>
              <a:xfrm rot="5400000" flipV="1">
                <a:off x="3936814" y="1360992"/>
                <a:ext cx="245250" cy="70887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44" name="그룹 83">
                <a:extLst>
                  <a:ext uri="{FF2B5EF4-FFF2-40B4-BE49-F238E27FC236}">
                    <a16:creationId xmlns="" xmlns:a16="http://schemas.microsoft.com/office/drawing/2014/main" id="{03287BA2-7CDE-460D-B5A5-3EE1D1F5A412}"/>
                  </a:ext>
                </a:extLst>
              </p:cNvPr>
              <p:cNvGrpSpPr/>
              <p:nvPr/>
            </p:nvGrpSpPr>
            <p:grpSpPr>
              <a:xfrm rot="10800000">
                <a:off x="7149450" y="4471958"/>
                <a:ext cx="573393" cy="655980"/>
                <a:chOff x="2988919" y="5712881"/>
                <a:chExt cx="573393" cy="655980"/>
              </a:xfrm>
              <a:grpFill/>
            </p:grpSpPr>
            <p:sp>
              <p:nvSpPr>
                <p:cNvPr id="45" name="Rounded Rectangle 12">
                  <a:extLst>
                    <a:ext uri="{FF2B5EF4-FFF2-40B4-BE49-F238E27FC236}">
                      <a16:creationId xmlns="" xmlns:a16="http://schemas.microsoft.com/office/drawing/2014/main" id="{12BE1668-93B7-4968-925B-D23B7ABF3B76}"/>
                    </a:ext>
                  </a:extLst>
                </p:cNvPr>
                <p:cNvSpPr/>
                <p:nvPr/>
              </p:nvSpPr>
              <p:spPr>
                <a:xfrm rot="2700000" flipV="1">
                  <a:off x="3188309" y="5513491"/>
                  <a:ext cx="174614" cy="5733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Rounded Rectangle 13">
                  <a:extLst>
                    <a:ext uri="{FF2B5EF4-FFF2-40B4-BE49-F238E27FC236}">
                      <a16:creationId xmlns="" xmlns:a16="http://schemas.microsoft.com/office/drawing/2014/main" id="{21B1967D-4288-4EB1-B479-A6C7AE138953}"/>
                    </a:ext>
                  </a:extLst>
                </p:cNvPr>
                <p:cNvSpPr/>
                <p:nvPr/>
              </p:nvSpPr>
              <p:spPr>
                <a:xfrm rot="8100000" flipV="1">
                  <a:off x="3188307" y="5795471"/>
                  <a:ext cx="174614" cy="5733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grpSp>
      <p:grpSp>
        <p:nvGrpSpPr>
          <p:cNvPr id="47" name="그룹 86">
            <a:extLst>
              <a:ext uri="{FF2B5EF4-FFF2-40B4-BE49-F238E27FC236}">
                <a16:creationId xmlns="" xmlns:a16="http://schemas.microsoft.com/office/drawing/2014/main" id="{83ED51AB-8C5C-4F7C-A979-AC58A8428C68}"/>
              </a:ext>
            </a:extLst>
          </p:cNvPr>
          <p:cNvGrpSpPr/>
          <p:nvPr/>
        </p:nvGrpSpPr>
        <p:grpSpPr>
          <a:xfrm>
            <a:off x="2256821" y="2797480"/>
            <a:ext cx="6256739" cy="1291986"/>
            <a:chOff x="1222944" y="4414792"/>
            <a:chExt cx="6256739" cy="1291985"/>
          </a:xfrm>
          <a:solidFill>
            <a:schemeClr val="accent3"/>
          </a:solidFill>
        </p:grpSpPr>
        <p:sp>
          <p:nvSpPr>
            <p:cNvPr id="48" name="Block Arc 15">
              <a:extLst>
                <a:ext uri="{FF2B5EF4-FFF2-40B4-BE49-F238E27FC236}">
                  <a16:creationId xmlns="" xmlns:a16="http://schemas.microsoft.com/office/drawing/2014/main" id="{820C2A27-8B13-4B8F-9088-AF83A0857A29}"/>
                </a:ext>
              </a:extLst>
            </p:cNvPr>
            <p:cNvSpPr/>
            <p:nvPr/>
          </p:nvSpPr>
          <p:spPr>
            <a:xfrm rot="5400000" flipV="1">
              <a:off x="1222944" y="4698777"/>
              <a:ext cx="1008000" cy="1008000"/>
            </a:xfrm>
            <a:prstGeom prst="blockArc">
              <a:avLst>
                <a:gd name="adj1" fmla="val 10800000"/>
                <a:gd name="adj2" fmla="val 21546813"/>
                <a:gd name="adj3" fmla="val 223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grpSp>
          <p:nvGrpSpPr>
            <p:cNvPr id="49" name="그룹 88">
              <a:extLst>
                <a:ext uri="{FF2B5EF4-FFF2-40B4-BE49-F238E27FC236}">
                  <a16:creationId xmlns="" xmlns:a16="http://schemas.microsoft.com/office/drawing/2014/main" id="{140DEAB7-3494-4C71-80AF-EE05FD4C6701}"/>
                </a:ext>
              </a:extLst>
            </p:cNvPr>
            <p:cNvGrpSpPr/>
            <p:nvPr/>
          </p:nvGrpSpPr>
          <p:grpSpPr>
            <a:xfrm>
              <a:off x="1610894" y="4414792"/>
              <a:ext cx="5868789" cy="599644"/>
              <a:chOff x="1302685" y="4471958"/>
              <a:chExt cx="6420158" cy="655980"/>
            </a:xfrm>
            <a:grpFill/>
          </p:grpSpPr>
          <p:sp>
            <p:nvSpPr>
              <p:cNvPr id="50" name="Rounded Rectangle 17">
                <a:extLst>
                  <a:ext uri="{FF2B5EF4-FFF2-40B4-BE49-F238E27FC236}">
                    <a16:creationId xmlns="" xmlns:a16="http://schemas.microsoft.com/office/drawing/2014/main" id="{2FFB04BC-FCC7-4793-B1A1-ED433F81AFBA}"/>
                  </a:ext>
                </a:extLst>
              </p:cNvPr>
              <p:cNvSpPr/>
              <p:nvPr/>
            </p:nvSpPr>
            <p:spPr>
              <a:xfrm rot="5400000" flipV="1">
                <a:off x="4330634" y="1754812"/>
                <a:ext cx="245250" cy="630114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1" name="그룹 90">
                <a:extLst>
                  <a:ext uri="{FF2B5EF4-FFF2-40B4-BE49-F238E27FC236}">
                    <a16:creationId xmlns="" xmlns:a16="http://schemas.microsoft.com/office/drawing/2014/main" id="{F27006B7-FEC3-42EB-8FA5-56CB96D265E8}"/>
                  </a:ext>
                </a:extLst>
              </p:cNvPr>
              <p:cNvGrpSpPr/>
              <p:nvPr/>
            </p:nvGrpSpPr>
            <p:grpSpPr>
              <a:xfrm rot="10800000">
                <a:off x="7149450" y="4471958"/>
                <a:ext cx="573393" cy="655980"/>
                <a:chOff x="2988919" y="5712881"/>
                <a:chExt cx="573393" cy="655980"/>
              </a:xfrm>
              <a:grpFill/>
            </p:grpSpPr>
            <p:sp>
              <p:nvSpPr>
                <p:cNvPr id="52" name="Rounded Rectangle 12">
                  <a:extLst>
                    <a:ext uri="{FF2B5EF4-FFF2-40B4-BE49-F238E27FC236}">
                      <a16:creationId xmlns="" xmlns:a16="http://schemas.microsoft.com/office/drawing/2014/main" id="{5CEC4FD2-FC73-43A2-A2C5-B43C55E58F04}"/>
                    </a:ext>
                  </a:extLst>
                </p:cNvPr>
                <p:cNvSpPr/>
                <p:nvPr/>
              </p:nvSpPr>
              <p:spPr>
                <a:xfrm rot="2700000" flipV="1">
                  <a:off x="3188309" y="5513491"/>
                  <a:ext cx="174614" cy="5733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3" name="Rounded Rectangle 13">
                  <a:extLst>
                    <a:ext uri="{FF2B5EF4-FFF2-40B4-BE49-F238E27FC236}">
                      <a16:creationId xmlns="" xmlns:a16="http://schemas.microsoft.com/office/drawing/2014/main" id="{1E0AF897-4B02-4FDD-9843-220D7EC99109}"/>
                    </a:ext>
                  </a:extLst>
                </p:cNvPr>
                <p:cNvSpPr/>
                <p:nvPr/>
              </p:nvSpPr>
              <p:spPr>
                <a:xfrm rot="8100000" flipV="1">
                  <a:off x="3188307" y="5795471"/>
                  <a:ext cx="174614" cy="5733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grpSp>
      <p:grpSp>
        <p:nvGrpSpPr>
          <p:cNvPr id="54" name="그룹 93">
            <a:extLst>
              <a:ext uri="{FF2B5EF4-FFF2-40B4-BE49-F238E27FC236}">
                <a16:creationId xmlns="" xmlns:a16="http://schemas.microsoft.com/office/drawing/2014/main" id="{A8A74AE9-67CD-4B0C-9D8B-C1B4229BB459}"/>
              </a:ext>
            </a:extLst>
          </p:cNvPr>
          <p:cNvGrpSpPr/>
          <p:nvPr/>
        </p:nvGrpSpPr>
        <p:grpSpPr>
          <a:xfrm flipH="1">
            <a:off x="2573511" y="3559062"/>
            <a:ext cx="6991680" cy="1291986"/>
            <a:chOff x="488003" y="4414792"/>
            <a:chExt cx="6991680" cy="1291985"/>
          </a:xfrm>
          <a:solidFill>
            <a:schemeClr val="accent2"/>
          </a:solidFill>
        </p:grpSpPr>
        <p:sp>
          <p:nvSpPr>
            <p:cNvPr id="55" name="Block Arc 15">
              <a:extLst>
                <a:ext uri="{FF2B5EF4-FFF2-40B4-BE49-F238E27FC236}">
                  <a16:creationId xmlns="" xmlns:a16="http://schemas.microsoft.com/office/drawing/2014/main" id="{278605F0-3A12-4831-BC3B-DE1DF572F941}"/>
                </a:ext>
              </a:extLst>
            </p:cNvPr>
            <p:cNvSpPr/>
            <p:nvPr/>
          </p:nvSpPr>
          <p:spPr>
            <a:xfrm rot="5400000" flipV="1">
              <a:off x="488003" y="4698777"/>
              <a:ext cx="1008000" cy="1008000"/>
            </a:xfrm>
            <a:prstGeom prst="blockArc">
              <a:avLst>
                <a:gd name="adj1" fmla="val 10800000"/>
                <a:gd name="adj2" fmla="val 21546813"/>
                <a:gd name="adj3" fmla="val 223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grpSp>
          <p:nvGrpSpPr>
            <p:cNvPr id="56" name="그룹 95">
              <a:extLst>
                <a:ext uri="{FF2B5EF4-FFF2-40B4-BE49-F238E27FC236}">
                  <a16:creationId xmlns="" xmlns:a16="http://schemas.microsoft.com/office/drawing/2014/main" id="{CB6ACFAF-C84E-47B4-9C05-A111D23CEB0B}"/>
                </a:ext>
              </a:extLst>
            </p:cNvPr>
            <p:cNvGrpSpPr/>
            <p:nvPr/>
          </p:nvGrpSpPr>
          <p:grpSpPr>
            <a:xfrm>
              <a:off x="890894" y="4414792"/>
              <a:ext cx="6588789" cy="599644"/>
              <a:chOff x="515045" y="4471958"/>
              <a:chExt cx="7207798" cy="655980"/>
            </a:xfrm>
            <a:grpFill/>
          </p:grpSpPr>
          <p:sp>
            <p:nvSpPr>
              <p:cNvPr id="57" name="Rounded Rectangle 17">
                <a:extLst>
                  <a:ext uri="{FF2B5EF4-FFF2-40B4-BE49-F238E27FC236}">
                    <a16:creationId xmlns="" xmlns:a16="http://schemas.microsoft.com/office/drawing/2014/main" id="{D30D634D-D910-4FE2-BB17-ED38CB4B85BE}"/>
                  </a:ext>
                </a:extLst>
              </p:cNvPr>
              <p:cNvSpPr/>
              <p:nvPr/>
            </p:nvSpPr>
            <p:spPr>
              <a:xfrm rot="5400000" flipV="1">
                <a:off x="3936814" y="1360992"/>
                <a:ext cx="245250" cy="70887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8" name="그룹 97">
                <a:extLst>
                  <a:ext uri="{FF2B5EF4-FFF2-40B4-BE49-F238E27FC236}">
                    <a16:creationId xmlns="" xmlns:a16="http://schemas.microsoft.com/office/drawing/2014/main" id="{E39BE8F4-7BA3-4759-9FEA-44067BA2C187}"/>
                  </a:ext>
                </a:extLst>
              </p:cNvPr>
              <p:cNvGrpSpPr/>
              <p:nvPr/>
            </p:nvGrpSpPr>
            <p:grpSpPr>
              <a:xfrm rot="10800000">
                <a:off x="7149450" y="4471958"/>
                <a:ext cx="573393" cy="655980"/>
                <a:chOff x="2988919" y="5712881"/>
                <a:chExt cx="573393" cy="655980"/>
              </a:xfrm>
              <a:grpFill/>
            </p:grpSpPr>
            <p:sp>
              <p:nvSpPr>
                <p:cNvPr id="59" name="Rounded Rectangle 12">
                  <a:extLst>
                    <a:ext uri="{FF2B5EF4-FFF2-40B4-BE49-F238E27FC236}">
                      <a16:creationId xmlns="" xmlns:a16="http://schemas.microsoft.com/office/drawing/2014/main" id="{A79157CD-4A89-4403-99A0-00F92B67C32F}"/>
                    </a:ext>
                  </a:extLst>
                </p:cNvPr>
                <p:cNvSpPr/>
                <p:nvPr/>
              </p:nvSpPr>
              <p:spPr>
                <a:xfrm rot="2700000" flipV="1">
                  <a:off x="3188309" y="5513491"/>
                  <a:ext cx="174614" cy="5733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0" name="Rounded Rectangle 13">
                  <a:extLst>
                    <a:ext uri="{FF2B5EF4-FFF2-40B4-BE49-F238E27FC236}">
                      <a16:creationId xmlns="" xmlns:a16="http://schemas.microsoft.com/office/drawing/2014/main" id="{B3A07706-10EA-4989-BF48-3F605593EFF1}"/>
                    </a:ext>
                  </a:extLst>
                </p:cNvPr>
                <p:cNvSpPr/>
                <p:nvPr/>
              </p:nvSpPr>
              <p:spPr>
                <a:xfrm rot="8100000" flipV="1">
                  <a:off x="3188307" y="5795471"/>
                  <a:ext cx="174614" cy="5733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grpSp>
      <p:grpSp>
        <p:nvGrpSpPr>
          <p:cNvPr id="61" name="그룹 100">
            <a:extLst>
              <a:ext uri="{FF2B5EF4-FFF2-40B4-BE49-F238E27FC236}">
                <a16:creationId xmlns="" xmlns:a16="http://schemas.microsoft.com/office/drawing/2014/main" id="{89A769BF-B1A1-4ABA-8BC5-06E243DB6BBB}"/>
              </a:ext>
            </a:extLst>
          </p:cNvPr>
          <p:cNvGrpSpPr/>
          <p:nvPr/>
        </p:nvGrpSpPr>
        <p:grpSpPr>
          <a:xfrm>
            <a:off x="2905972" y="4360465"/>
            <a:ext cx="6299469" cy="1291986"/>
            <a:chOff x="1180215" y="4414792"/>
            <a:chExt cx="6299468" cy="1291985"/>
          </a:xfrm>
          <a:solidFill>
            <a:schemeClr val="accent1"/>
          </a:solidFill>
        </p:grpSpPr>
        <p:sp>
          <p:nvSpPr>
            <p:cNvPr id="62" name="Block Arc 15">
              <a:extLst>
                <a:ext uri="{FF2B5EF4-FFF2-40B4-BE49-F238E27FC236}">
                  <a16:creationId xmlns="" xmlns:a16="http://schemas.microsoft.com/office/drawing/2014/main" id="{D0117D7B-BCD4-4C93-876D-FBFB18EF004C}"/>
                </a:ext>
              </a:extLst>
            </p:cNvPr>
            <p:cNvSpPr/>
            <p:nvPr/>
          </p:nvSpPr>
          <p:spPr>
            <a:xfrm rot="5400000" flipV="1">
              <a:off x="1180215" y="4698777"/>
              <a:ext cx="1008000" cy="1008000"/>
            </a:xfrm>
            <a:prstGeom prst="blockArc">
              <a:avLst>
                <a:gd name="adj1" fmla="val 10800000"/>
                <a:gd name="adj2" fmla="val 21546813"/>
                <a:gd name="adj3" fmla="val 223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grpSp>
          <p:nvGrpSpPr>
            <p:cNvPr id="63" name="그룹 102">
              <a:extLst>
                <a:ext uri="{FF2B5EF4-FFF2-40B4-BE49-F238E27FC236}">
                  <a16:creationId xmlns="" xmlns:a16="http://schemas.microsoft.com/office/drawing/2014/main" id="{2D3716D0-0A4C-454E-AFE3-048A625636A5}"/>
                </a:ext>
              </a:extLst>
            </p:cNvPr>
            <p:cNvGrpSpPr/>
            <p:nvPr/>
          </p:nvGrpSpPr>
          <p:grpSpPr>
            <a:xfrm>
              <a:off x="1610895" y="4414792"/>
              <a:ext cx="5868788" cy="599644"/>
              <a:chOff x="1302686" y="4471958"/>
              <a:chExt cx="6420157" cy="655980"/>
            </a:xfrm>
            <a:grpFill/>
          </p:grpSpPr>
          <p:sp>
            <p:nvSpPr>
              <p:cNvPr id="64" name="Rounded Rectangle 17">
                <a:extLst>
                  <a:ext uri="{FF2B5EF4-FFF2-40B4-BE49-F238E27FC236}">
                    <a16:creationId xmlns="" xmlns:a16="http://schemas.microsoft.com/office/drawing/2014/main" id="{2AEA68AA-5FE0-4C60-A34E-AE8E46C5F73F}"/>
                  </a:ext>
                </a:extLst>
              </p:cNvPr>
              <p:cNvSpPr/>
              <p:nvPr/>
            </p:nvSpPr>
            <p:spPr>
              <a:xfrm rot="5400000" flipV="1">
                <a:off x="4330635" y="1754810"/>
                <a:ext cx="245250" cy="630114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65" name="그룹 104">
                <a:extLst>
                  <a:ext uri="{FF2B5EF4-FFF2-40B4-BE49-F238E27FC236}">
                    <a16:creationId xmlns="" xmlns:a16="http://schemas.microsoft.com/office/drawing/2014/main" id="{3937F58F-593A-4C51-AA6A-55262EA5ADE6}"/>
                  </a:ext>
                </a:extLst>
              </p:cNvPr>
              <p:cNvGrpSpPr/>
              <p:nvPr/>
            </p:nvGrpSpPr>
            <p:grpSpPr>
              <a:xfrm rot="10800000">
                <a:off x="7149450" y="4471958"/>
                <a:ext cx="573393" cy="655980"/>
                <a:chOff x="2988919" y="5712881"/>
                <a:chExt cx="573393" cy="655980"/>
              </a:xfrm>
              <a:grpFill/>
            </p:grpSpPr>
            <p:sp>
              <p:nvSpPr>
                <p:cNvPr id="66" name="Rounded Rectangle 12">
                  <a:extLst>
                    <a:ext uri="{FF2B5EF4-FFF2-40B4-BE49-F238E27FC236}">
                      <a16:creationId xmlns="" xmlns:a16="http://schemas.microsoft.com/office/drawing/2014/main" id="{7950F7EF-71B5-401E-AE05-16D2869E0FED}"/>
                    </a:ext>
                  </a:extLst>
                </p:cNvPr>
                <p:cNvSpPr/>
                <p:nvPr/>
              </p:nvSpPr>
              <p:spPr>
                <a:xfrm rot="2700000" flipV="1">
                  <a:off x="3188309" y="5513491"/>
                  <a:ext cx="174614" cy="5733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7" name="Rounded Rectangle 13">
                  <a:extLst>
                    <a:ext uri="{FF2B5EF4-FFF2-40B4-BE49-F238E27FC236}">
                      <a16:creationId xmlns="" xmlns:a16="http://schemas.microsoft.com/office/drawing/2014/main" id="{0FEACCC1-822C-4E4E-BA62-8097A0380667}"/>
                    </a:ext>
                  </a:extLst>
                </p:cNvPr>
                <p:cNvSpPr/>
                <p:nvPr/>
              </p:nvSpPr>
              <p:spPr>
                <a:xfrm rot="8100000" flipV="1">
                  <a:off x="3188307" y="5795471"/>
                  <a:ext cx="174614" cy="5733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grpSp>
      <p:grpSp>
        <p:nvGrpSpPr>
          <p:cNvPr id="68" name="그룹 21">
            <a:extLst>
              <a:ext uri="{FF2B5EF4-FFF2-40B4-BE49-F238E27FC236}">
                <a16:creationId xmlns="" xmlns:a16="http://schemas.microsoft.com/office/drawing/2014/main" id="{F7591401-B0F9-4CD0-BF2A-73CE0D1096FD}"/>
              </a:ext>
            </a:extLst>
          </p:cNvPr>
          <p:cNvGrpSpPr/>
          <p:nvPr/>
        </p:nvGrpSpPr>
        <p:grpSpPr>
          <a:xfrm>
            <a:off x="3386222" y="5262475"/>
            <a:ext cx="5107013" cy="524147"/>
            <a:chOff x="2977507" y="5502081"/>
            <a:chExt cx="5586808" cy="573390"/>
          </a:xfrm>
        </p:grpSpPr>
        <p:sp>
          <p:nvSpPr>
            <p:cNvPr id="69" name="Rounded Rectangle 10">
              <a:extLst>
                <a:ext uri="{FF2B5EF4-FFF2-40B4-BE49-F238E27FC236}">
                  <a16:creationId xmlns="" xmlns:a16="http://schemas.microsoft.com/office/drawing/2014/main" id="{42B67950-E372-41C4-B201-DA33373E618E}"/>
                </a:ext>
              </a:extLst>
            </p:cNvPr>
            <p:cNvSpPr/>
            <p:nvPr/>
          </p:nvSpPr>
          <p:spPr>
            <a:xfrm rot="16200000" flipV="1">
              <a:off x="5694466" y="3041553"/>
              <a:ext cx="245250" cy="5494448"/>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nvGrpSpPr>
            <p:cNvPr id="70" name="그룹 16">
              <a:extLst>
                <a:ext uri="{FF2B5EF4-FFF2-40B4-BE49-F238E27FC236}">
                  <a16:creationId xmlns="" xmlns:a16="http://schemas.microsoft.com/office/drawing/2014/main" id="{3B236F7A-627A-4C7C-9F2E-313695D92DF3}"/>
                </a:ext>
              </a:extLst>
            </p:cNvPr>
            <p:cNvGrpSpPr/>
            <p:nvPr/>
          </p:nvGrpSpPr>
          <p:grpSpPr>
            <a:xfrm rot="18900000">
              <a:off x="2977507" y="5502081"/>
              <a:ext cx="573393" cy="573390"/>
              <a:chOff x="1855653" y="5956494"/>
              <a:chExt cx="573393" cy="573390"/>
            </a:xfrm>
          </p:grpSpPr>
          <p:sp>
            <p:nvSpPr>
              <p:cNvPr id="71" name="Rounded Rectangle 12">
                <a:extLst>
                  <a:ext uri="{FF2B5EF4-FFF2-40B4-BE49-F238E27FC236}">
                    <a16:creationId xmlns="" xmlns:a16="http://schemas.microsoft.com/office/drawing/2014/main" id="{37545020-E33C-4296-97E5-8D6CBFCB96C5}"/>
                  </a:ext>
                </a:extLst>
              </p:cNvPr>
              <p:cNvSpPr/>
              <p:nvPr/>
            </p:nvSpPr>
            <p:spPr>
              <a:xfrm rot="5400000" flipV="1">
                <a:off x="2055043" y="5757105"/>
                <a:ext cx="174614" cy="57339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2" name="Rounded Rectangle 13">
                <a:extLst>
                  <a:ext uri="{FF2B5EF4-FFF2-40B4-BE49-F238E27FC236}">
                    <a16:creationId xmlns="" xmlns:a16="http://schemas.microsoft.com/office/drawing/2014/main" id="{59D9C48E-CCD9-4140-ADB1-F8D4789B406A}"/>
                  </a:ext>
                </a:extLst>
              </p:cNvPr>
              <p:cNvSpPr/>
              <p:nvPr/>
            </p:nvSpPr>
            <p:spPr>
              <a:xfrm rot="10800000" flipV="1">
                <a:off x="1855653" y="5956494"/>
                <a:ext cx="174614" cy="57339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grpSp>
        <p:nvGrpSpPr>
          <p:cNvPr id="73" name="그룹 14">
            <a:extLst>
              <a:ext uri="{FF2B5EF4-FFF2-40B4-BE49-F238E27FC236}">
                <a16:creationId xmlns="" xmlns:a16="http://schemas.microsoft.com/office/drawing/2014/main" id="{E5DAD1DD-7DDD-47BE-919E-D57B868EDBF5}"/>
              </a:ext>
            </a:extLst>
          </p:cNvPr>
          <p:cNvGrpSpPr/>
          <p:nvPr/>
        </p:nvGrpSpPr>
        <p:grpSpPr>
          <a:xfrm>
            <a:off x="7471126" y="4976765"/>
            <a:ext cx="3880982" cy="1112309"/>
            <a:chOff x="4592236" y="5223977"/>
            <a:chExt cx="4061372" cy="1164009"/>
          </a:xfrm>
        </p:grpSpPr>
        <p:sp>
          <p:nvSpPr>
            <p:cNvPr id="74" name="Parallelogram 73">
              <a:extLst>
                <a:ext uri="{FF2B5EF4-FFF2-40B4-BE49-F238E27FC236}">
                  <a16:creationId xmlns="" xmlns:a16="http://schemas.microsoft.com/office/drawing/2014/main" id="{47E9C0E5-7B77-4B00-92BE-7360CAB22B34}"/>
                </a:ext>
              </a:extLst>
            </p:cNvPr>
            <p:cNvSpPr/>
            <p:nvPr/>
          </p:nvSpPr>
          <p:spPr>
            <a:xfrm rot="10800000">
              <a:off x="7243669" y="5562867"/>
              <a:ext cx="1349259" cy="239345"/>
            </a:xfrm>
            <a:prstGeom prst="parallelogram">
              <a:avLst>
                <a:gd name="adj" fmla="val 19222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5" name="자유형: 도형 71">
              <a:extLst>
                <a:ext uri="{FF2B5EF4-FFF2-40B4-BE49-F238E27FC236}">
                  <a16:creationId xmlns="" xmlns:a16="http://schemas.microsoft.com/office/drawing/2014/main" id="{10E95BC1-8B3E-42CD-996A-445D1A93DF6E}"/>
                </a:ext>
              </a:extLst>
            </p:cNvPr>
            <p:cNvSpPr/>
            <p:nvPr/>
          </p:nvSpPr>
          <p:spPr>
            <a:xfrm>
              <a:off x="4592236" y="5770733"/>
              <a:ext cx="964161" cy="39601"/>
            </a:xfrm>
            <a:custGeom>
              <a:avLst/>
              <a:gdLst>
                <a:gd name="connsiteX0" fmla="*/ 108000 w 964161"/>
                <a:gd name="connsiteY0" fmla="*/ 1 h 39601"/>
                <a:gd name="connsiteX1" fmla="*/ 108000 w 964161"/>
                <a:gd name="connsiteY1" fmla="*/ 39601 h 39601"/>
                <a:gd name="connsiteX2" fmla="*/ 0 w 964161"/>
                <a:gd name="connsiteY2" fmla="*/ 19801 h 39601"/>
                <a:gd name="connsiteX3" fmla="*/ 108001 w 964161"/>
                <a:gd name="connsiteY3" fmla="*/ 0 h 39601"/>
                <a:gd name="connsiteX4" fmla="*/ 964161 w 964161"/>
                <a:gd name="connsiteY4" fmla="*/ 0 h 39601"/>
                <a:gd name="connsiteX5" fmla="*/ 964161 w 964161"/>
                <a:gd name="connsiteY5" fmla="*/ 39270 h 39601"/>
                <a:gd name="connsiteX6" fmla="*/ 108001 w 964161"/>
                <a:gd name="connsiteY6" fmla="*/ 39270 h 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161" h="39601">
                  <a:moveTo>
                    <a:pt x="108000" y="1"/>
                  </a:moveTo>
                  <a:lnTo>
                    <a:pt x="108000" y="39601"/>
                  </a:lnTo>
                  <a:lnTo>
                    <a:pt x="0" y="19801"/>
                  </a:lnTo>
                  <a:close/>
                  <a:moveTo>
                    <a:pt x="108001" y="0"/>
                  </a:moveTo>
                  <a:lnTo>
                    <a:pt x="964161" y="0"/>
                  </a:lnTo>
                  <a:lnTo>
                    <a:pt x="964161" y="39270"/>
                  </a:lnTo>
                  <a:lnTo>
                    <a:pt x="108001" y="3927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nvGrpSpPr>
            <p:cNvPr id="76" name="Group 75">
              <a:extLst>
                <a:ext uri="{FF2B5EF4-FFF2-40B4-BE49-F238E27FC236}">
                  <a16:creationId xmlns="" xmlns:a16="http://schemas.microsoft.com/office/drawing/2014/main" id="{9293A2F0-6B41-4E2A-A838-97C7EF3D7D7F}"/>
                </a:ext>
              </a:extLst>
            </p:cNvPr>
            <p:cNvGrpSpPr/>
            <p:nvPr/>
          </p:nvGrpSpPr>
          <p:grpSpPr>
            <a:xfrm>
              <a:off x="5511627" y="5656147"/>
              <a:ext cx="2616689" cy="268441"/>
              <a:chOff x="1688158" y="3440846"/>
              <a:chExt cx="1659706" cy="379529"/>
            </a:xfrm>
          </p:grpSpPr>
          <p:sp>
            <p:nvSpPr>
              <p:cNvPr id="80" name="Trapezoid 33">
                <a:extLst>
                  <a:ext uri="{FF2B5EF4-FFF2-40B4-BE49-F238E27FC236}">
                    <a16:creationId xmlns="" xmlns:a16="http://schemas.microsoft.com/office/drawing/2014/main" id="{548DE5B4-8FCA-47F1-B85A-785E0D7D1B90}"/>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1" name="Chord 80">
                <a:extLst>
                  <a:ext uri="{FF2B5EF4-FFF2-40B4-BE49-F238E27FC236}">
                    <a16:creationId xmlns="" xmlns:a16="http://schemas.microsoft.com/office/drawing/2014/main" id="{F488695E-5BBE-4D6D-AAF4-00849AC86730}"/>
                  </a:ext>
                </a:extLst>
              </p:cNvPr>
              <p:cNvSpPr/>
              <p:nvPr/>
            </p:nvSpPr>
            <p:spPr>
              <a:xfrm>
                <a:off x="1688158" y="3454556"/>
                <a:ext cx="155575" cy="352111"/>
              </a:xfrm>
              <a:prstGeom prst="chord">
                <a:avLst>
                  <a:gd name="adj1" fmla="val 5391179"/>
                  <a:gd name="adj2" fmla="val 162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2" name="Trapezoid 37">
                <a:extLst>
                  <a:ext uri="{FF2B5EF4-FFF2-40B4-BE49-F238E27FC236}">
                    <a16:creationId xmlns="" xmlns:a16="http://schemas.microsoft.com/office/drawing/2014/main" id="{F3CB89C5-E61E-4A39-86E2-A0E1B1815A3B}"/>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77" name="Parallelogram 76">
              <a:extLst>
                <a:ext uri="{FF2B5EF4-FFF2-40B4-BE49-F238E27FC236}">
                  <a16:creationId xmlns="" xmlns:a16="http://schemas.microsoft.com/office/drawing/2014/main" id="{7C1AED8D-0ACA-49D5-9D0A-08FC6BE0752B}"/>
                </a:ext>
              </a:extLst>
            </p:cNvPr>
            <p:cNvSpPr/>
            <p:nvPr/>
          </p:nvSpPr>
          <p:spPr>
            <a:xfrm rot="10680000" flipH="1">
              <a:off x="7253673" y="5854960"/>
              <a:ext cx="1195661" cy="533026"/>
            </a:xfrm>
            <a:prstGeom prst="parallelogram">
              <a:avLst>
                <a:gd name="adj" fmla="val 622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8" name="Parallelogram 77">
              <a:extLst>
                <a:ext uri="{FF2B5EF4-FFF2-40B4-BE49-F238E27FC236}">
                  <a16:creationId xmlns="" xmlns:a16="http://schemas.microsoft.com/office/drawing/2014/main" id="{DDC7E950-7603-4E62-97A3-F594E5BEA24C}"/>
                </a:ext>
              </a:extLst>
            </p:cNvPr>
            <p:cNvSpPr/>
            <p:nvPr/>
          </p:nvSpPr>
          <p:spPr>
            <a:xfrm rot="10920000">
              <a:off x="7253673" y="5223977"/>
              <a:ext cx="1195661" cy="533026"/>
            </a:xfrm>
            <a:prstGeom prst="parallelogram">
              <a:avLst>
                <a:gd name="adj" fmla="val 622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9" name="Parallelogram 78">
              <a:extLst>
                <a:ext uri="{FF2B5EF4-FFF2-40B4-BE49-F238E27FC236}">
                  <a16:creationId xmlns="" xmlns:a16="http://schemas.microsoft.com/office/drawing/2014/main" id="{030A22C1-08B8-4B27-B4DA-5A7BFCCA4A48}"/>
                </a:ext>
              </a:extLst>
            </p:cNvPr>
            <p:cNvSpPr/>
            <p:nvPr/>
          </p:nvSpPr>
          <p:spPr>
            <a:xfrm rot="10800000" flipH="1">
              <a:off x="7248499" y="5802213"/>
              <a:ext cx="1405109" cy="239345"/>
            </a:xfrm>
            <a:prstGeom prst="parallelogram">
              <a:avLst>
                <a:gd name="adj" fmla="val 205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83" name="TextBox 82">
            <a:extLst>
              <a:ext uri="{FF2B5EF4-FFF2-40B4-BE49-F238E27FC236}">
                <a16:creationId xmlns="" xmlns:a16="http://schemas.microsoft.com/office/drawing/2014/main" id="{FB110502-CBEF-4289-B039-9C3E63229FB9}"/>
              </a:ext>
            </a:extLst>
          </p:cNvPr>
          <p:cNvSpPr txBox="1"/>
          <p:nvPr/>
        </p:nvSpPr>
        <p:spPr>
          <a:xfrm>
            <a:off x="2644771" y="3349504"/>
            <a:ext cx="4653341" cy="415498"/>
          </a:xfrm>
          <a:prstGeom prst="rect">
            <a:avLst/>
          </a:prstGeom>
          <a:noFill/>
        </p:spPr>
        <p:txBody>
          <a:bodyPr wrap="square" rtlCol="0">
            <a:spAutoFit/>
          </a:bodyPr>
          <a:lstStyle/>
          <a:p>
            <a:r>
              <a:rPr lang="id-ID" sz="1050" dirty="0"/>
              <a:t>Data diperoleh dari dua sumber yaitu data dan data sekunder.</a:t>
            </a:r>
            <a:r>
              <a:rPr lang="en-US" sz="1050" dirty="0" err="1"/>
              <a:t>dengan</a:t>
            </a:r>
            <a:r>
              <a:rPr lang="en-US" sz="1050" dirty="0"/>
              <a:t> </a:t>
            </a:r>
            <a:r>
              <a:rPr lang="en-US" sz="1050" dirty="0" err="1"/>
              <a:t>responden</a:t>
            </a:r>
            <a:r>
              <a:rPr lang="en-US" sz="1050" dirty="0"/>
              <a:t> </a:t>
            </a:r>
            <a:r>
              <a:rPr lang="id-ID" sz="1050" dirty="0"/>
              <a:t>mahasiswa </a:t>
            </a:r>
            <a:r>
              <a:rPr lang="en-US" sz="1050" dirty="0"/>
              <a:t>ITB</a:t>
            </a:r>
            <a:r>
              <a:rPr lang="id-ID" sz="1050" dirty="0"/>
              <a:t> Ahmad Dahlan Jakarta sebanyak </a:t>
            </a:r>
            <a:r>
              <a:rPr lang="en-US" sz="1050" dirty="0"/>
              <a:t>92</a:t>
            </a:r>
            <a:r>
              <a:rPr lang="id-ID" sz="1050" dirty="0"/>
              <a:t> responden</a:t>
            </a:r>
            <a:endParaRPr lang="en-US" altLang="ko-KR" sz="300" dirty="0">
              <a:solidFill>
                <a:schemeClr val="tx1">
                  <a:lumMod val="65000"/>
                  <a:lumOff val="35000"/>
                </a:schemeClr>
              </a:solidFill>
              <a:cs typeface="Arial" pitchFamily="34" charset="0"/>
            </a:endParaRPr>
          </a:p>
        </p:txBody>
      </p:sp>
      <p:sp>
        <p:nvSpPr>
          <p:cNvPr id="84" name="TextBox 83">
            <a:extLst>
              <a:ext uri="{FF2B5EF4-FFF2-40B4-BE49-F238E27FC236}">
                <a16:creationId xmlns="" xmlns:a16="http://schemas.microsoft.com/office/drawing/2014/main" id="{548C8BEB-AF64-4887-BA3D-9A56D68DA5A1}"/>
              </a:ext>
            </a:extLst>
          </p:cNvPr>
          <p:cNvSpPr txBox="1"/>
          <p:nvPr/>
        </p:nvSpPr>
        <p:spPr>
          <a:xfrm>
            <a:off x="3742885" y="4127670"/>
            <a:ext cx="5146321" cy="415498"/>
          </a:xfrm>
          <a:prstGeom prst="rect">
            <a:avLst/>
          </a:prstGeom>
          <a:noFill/>
        </p:spPr>
        <p:txBody>
          <a:bodyPr wrap="square" rtlCol="0">
            <a:spAutoFit/>
          </a:bodyPr>
          <a:lstStyle/>
          <a:p>
            <a:r>
              <a:rPr lang="en-US" altLang="ko-KR" sz="1050" dirty="0" err="1">
                <a:solidFill>
                  <a:schemeClr val="tx1">
                    <a:lumMod val="75000"/>
                    <a:lumOff val="25000"/>
                  </a:schemeClr>
                </a:solidFill>
                <a:cs typeface="Arial" pitchFamily="34" charset="0"/>
              </a:rPr>
              <a:t>Variabel</a:t>
            </a:r>
            <a:r>
              <a:rPr lang="en-US" altLang="ko-KR" sz="1050" dirty="0">
                <a:solidFill>
                  <a:schemeClr val="tx1">
                    <a:lumMod val="75000"/>
                    <a:lumOff val="25000"/>
                  </a:schemeClr>
                </a:solidFill>
                <a:cs typeface="Arial" pitchFamily="34" charset="0"/>
              </a:rPr>
              <a:t> </a:t>
            </a:r>
            <a:r>
              <a:rPr lang="en-US" altLang="ko-KR" sz="1050" dirty="0" err="1">
                <a:solidFill>
                  <a:schemeClr val="tx1">
                    <a:lumMod val="75000"/>
                    <a:lumOff val="25000"/>
                  </a:schemeClr>
                </a:solidFill>
                <a:cs typeface="Arial" pitchFamily="34" charset="0"/>
              </a:rPr>
              <a:t>Penelitian</a:t>
            </a:r>
            <a:r>
              <a:rPr lang="en-US" altLang="ko-KR" sz="1050" dirty="0">
                <a:solidFill>
                  <a:schemeClr val="tx1">
                    <a:lumMod val="75000"/>
                    <a:lumOff val="25000"/>
                  </a:schemeClr>
                </a:solidFill>
                <a:cs typeface="Arial" pitchFamily="34" charset="0"/>
              </a:rPr>
              <a:t> : </a:t>
            </a:r>
            <a:r>
              <a:rPr lang="en-US" altLang="ko-KR" sz="1050" dirty="0" err="1">
                <a:solidFill>
                  <a:schemeClr val="tx1">
                    <a:lumMod val="75000"/>
                    <a:lumOff val="25000"/>
                  </a:schemeClr>
                </a:solidFill>
                <a:cs typeface="Arial" pitchFamily="34" charset="0"/>
              </a:rPr>
              <a:t>Peran</a:t>
            </a:r>
            <a:r>
              <a:rPr lang="en-US" altLang="ko-KR" sz="1050" dirty="0">
                <a:solidFill>
                  <a:schemeClr val="tx1">
                    <a:lumMod val="75000"/>
                    <a:lumOff val="25000"/>
                  </a:schemeClr>
                </a:solidFill>
                <a:cs typeface="Arial" pitchFamily="34" charset="0"/>
              </a:rPr>
              <a:t> Media </a:t>
            </a:r>
            <a:r>
              <a:rPr lang="en-US" altLang="ko-KR" sz="1050" dirty="0" err="1">
                <a:solidFill>
                  <a:schemeClr val="tx1">
                    <a:lumMod val="75000"/>
                    <a:lumOff val="25000"/>
                  </a:schemeClr>
                </a:solidFill>
                <a:cs typeface="Arial" pitchFamily="34" charset="0"/>
              </a:rPr>
              <a:t>Sosial</a:t>
            </a:r>
            <a:r>
              <a:rPr lang="en-US" altLang="ko-KR" sz="1050" dirty="0">
                <a:solidFill>
                  <a:schemeClr val="tx1">
                    <a:lumMod val="75000"/>
                    <a:lumOff val="25000"/>
                  </a:schemeClr>
                </a:solidFill>
                <a:cs typeface="Arial" pitchFamily="34" charset="0"/>
              </a:rPr>
              <a:t>, </a:t>
            </a:r>
            <a:r>
              <a:rPr lang="en-US" altLang="ko-KR" sz="1050" dirty="0" err="1">
                <a:solidFill>
                  <a:schemeClr val="tx1">
                    <a:lumMod val="75000"/>
                    <a:lumOff val="25000"/>
                  </a:schemeClr>
                </a:solidFill>
                <a:cs typeface="Arial" pitchFamily="34" charset="0"/>
              </a:rPr>
              <a:t>Matkul</a:t>
            </a:r>
            <a:r>
              <a:rPr lang="en-US" altLang="ko-KR" sz="1050" dirty="0">
                <a:solidFill>
                  <a:schemeClr val="tx1">
                    <a:lumMod val="75000"/>
                    <a:lumOff val="25000"/>
                  </a:schemeClr>
                </a:solidFill>
                <a:cs typeface="Arial" pitchFamily="34" charset="0"/>
              </a:rPr>
              <a:t> </a:t>
            </a:r>
            <a:r>
              <a:rPr lang="en-US" altLang="ko-KR" sz="1050" dirty="0" err="1">
                <a:solidFill>
                  <a:schemeClr val="tx1">
                    <a:lumMod val="75000"/>
                    <a:lumOff val="25000"/>
                  </a:schemeClr>
                </a:solidFill>
                <a:cs typeface="Arial" pitchFamily="34" charset="0"/>
              </a:rPr>
              <a:t>Kewirausahaan</a:t>
            </a:r>
            <a:r>
              <a:rPr lang="en-US" altLang="ko-KR" sz="1050" dirty="0">
                <a:solidFill>
                  <a:schemeClr val="tx1">
                    <a:lumMod val="75000"/>
                    <a:lumOff val="25000"/>
                  </a:schemeClr>
                </a:solidFill>
                <a:cs typeface="Arial" pitchFamily="34" charset="0"/>
              </a:rPr>
              <a:t> dan </a:t>
            </a:r>
            <a:r>
              <a:rPr lang="en-US" altLang="ko-KR" sz="1050" dirty="0" err="1">
                <a:solidFill>
                  <a:schemeClr val="tx1">
                    <a:lumMod val="75000"/>
                    <a:lumOff val="25000"/>
                  </a:schemeClr>
                </a:solidFill>
                <a:cs typeface="Arial" pitchFamily="34" charset="0"/>
              </a:rPr>
              <a:t>Minat</a:t>
            </a:r>
            <a:r>
              <a:rPr lang="en-US" altLang="ko-KR" sz="1050" dirty="0">
                <a:solidFill>
                  <a:schemeClr val="tx1">
                    <a:lumMod val="75000"/>
                    <a:lumOff val="25000"/>
                  </a:schemeClr>
                </a:solidFill>
                <a:cs typeface="Arial" pitchFamily="34" charset="0"/>
              </a:rPr>
              <a:t> </a:t>
            </a:r>
            <a:r>
              <a:rPr lang="en-US" altLang="ko-KR" sz="1050" dirty="0" err="1">
                <a:solidFill>
                  <a:schemeClr val="tx1">
                    <a:lumMod val="75000"/>
                    <a:lumOff val="25000"/>
                  </a:schemeClr>
                </a:solidFill>
                <a:cs typeface="Arial" pitchFamily="34" charset="0"/>
              </a:rPr>
              <a:t>Mahasiswa</a:t>
            </a:r>
            <a:r>
              <a:rPr lang="en-US" altLang="ko-KR" sz="1050" dirty="0">
                <a:solidFill>
                  <a:schemeClr val="tx1">
                    <a:lumMod val="75000"/>
                    <a:lumOff val="25000"/>
                  </a:schemeClr>
                </a:solidFill>
                <a:cs typeface="Arial" pitchFamily="34" charset="0"/>
              </a:rPr>
              <a:t> </a:t>
            </a:r>
            <a:r>
              <a:rPr lang="en-US" altLang="ko-KR" sz="1050" dirty="0" err="1">
                <a:solidFill>
                  <a:schemeClr val="tx1">
                    <a:lumMod val="75000"/>
                    <a:lumOff val="25000"/>
                  </a:schemeClr>
                </a:solidFill>
                <a:cs typeface="Arial" pitchFamily="34" charset="0"/>
              </a:rPr>
              <a:t>Berwirausaha</a:t>
            </a:r>
            <a:endParaRPr lang="en-US" altLang="ko-KR" sz="1050" dirty="0">
              <a:solidFill>
                <a:schemeClr val="tx1">
                  <a:lumMod val="65000"/>
                  <a:lumOff val="35000"/>
                </a:schemeClr>
              </a:solidFill>
              <a:cs typeface="Arial" pitchFamily="34" charset="0"/>
            </a:endParaRPr>
          </a:p>
        </p:txBody>
      </p:sp>
      <p:sp>
        <p:nvSpPr>
          <p:cNvPr id="85" name="TextBox 84">
            <a:extLst>
              <a:ext uri="{FF2B5EF4-FFF2-40B4-BE49-F238E27FC236}">
                <a16:creationId xmlns="" xmlns:a16="http://schemas.microsoft.com/office/drawing/2014/main" id="{E67EBA42-78D9-4C33-84F5-1DBC58B273B7}"/>
              </a:ext>
            </a:extLst>
          </p:cNvPr>
          <p:cNvSpPr txBox="1"/>
          <p:nvPr/>
        </p:nvSpPr>
        <p:spPr>
          <a:xfrm>
            <a:off x="3155348" y="4845878"/>
            <a:ext cx="5275488" cy="646331"/>
          </a:xfrm>
          <a:prstGeom prst="rect">
            <a:avLst/>
          </a:prstGeom>
          <a:noFill/>
        </p:spPr>
        <p:txBody>
          <a:bodyPr wrap="square" rtlCol="0">
            <a:spAutoFit/>
          </a:bodyPr>
          <a:lstStyle/>
          <a:p>
            <a:r>
              <a:rPr lang="id-ID" sz="1200" dirty="0"/>
              <a:t>PLS adalah model persamaan Structural Equation Model (SEM) yaitu suatu teknik modeling statistika yang merupakan kombinasi dari analisis principal component, analisis regresi dan analisis jalur (Joko, 2010). </a:t>
            </a:r>
            <a:endParaRPr lang="en-US" altLang="ko-KR" sz="500"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val="405886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DED66CD2-87D5-4F0F-BB70-CA349A1A25F8}"/>
              </a:ext>
            </a:extLst>
          </p:cNvPr>
          <p:cNvSpPr>
            <a:spLocks noGrp="1"/>
          </p:cNvSpPr>
          <p:nvPr>
            <p:ph type="pic" idx="12"/>
          </p:nvPr>
        </p:nvSpPr>
        <p:spPr>
          <a:xfrm>
            <a:off x="-44970" y="0"/>
            <a:ext cx="12192000" cy="6858000"/>
          </a:xfrm>
        </p:spPr>
      </p:sp>
      <p:sp>
        <p:nvSpPr>
          <p:cNvPr id="3" name="Freeform: Shape 2">
            <a:extLst>
              <a:ext uri="{FF2B5EF4-FFF2-40B4-BE49-F238E27FC236}">
                <a16:creationId xmlns="" xmlns:a16="http://schemas.microsoft.com/office/drawing/2014/main" id="{734E2166-07C3-40E4-865A-B84973C4D67A}"/>
              </a:ext>
            </a:extLst>
          </p:cNvPr>
          <p:cNvSpPr/>
          <p:nvPr/>
        </p:nvSpPr>
        <p:spPr>
          <a:xfrm>
            <a:off x="0" y="0"/>
            <a:ext cx="12192000" cy="6858000"/>
          </a:xfrm>
          <a:custGeom>
            <a:avLst/>
            <a:gdLst>
              <a:gd name="connsiteX0" fmla="*/ 7768088 w 12192000"/>
              <a:gd name="connsiteY0" fmla="*/ 791795 h 6858000"/>
              <a:gd name="connsiteX1" fmla="*/ 7770756 w 12192000"/>
              <a:gd name="connsiteY1" fmla="*/ 795947 h 6858000"/>
              <a:gd name="connsiteX2" fmla="*/ 7770755 w 12192000"/>
              <a:gd name="connsiteY2" fmla="*/ 811293 h 6858000"/>
              <a:gd name="connsiteX3" fmla="*/ 7763398 w 12192000"/>
              <a:gd name="connsiteY3" fmla="*/ 818653 h 6858000"/>
              <a:gd name="connsiteX4" fmla="*/ 8172820 w 12192000"/>
              <a:gd name="connsiteY4" fmla="*/ 217571 h 6858000"/>
              <a:gd name="connsiteX5" fmla="*/ 8133827 w 12192000"/>
              <a:gd name="connsiteY5" fmla="*/ 220449 h 6858000"/>
              <a:gd name="connsiteX6" fmla="*/ 8159396 w 12192000"/>
              <a:gd name="connsiteY6" fmla="*/ 307413 h 6858000"/>
              <a:gd name="connsiteX7" fmla="*/ 8184965 w 12192000"/>
              <a:gd name="connsiteY7" fmla="*/ 409723 h 6858000"/>
              <a:gd name="connsiteX8" fmla="*/ 8213090 w 12192000"/>
              <a:gd name="connsiteY8" fmla="*/ 509477 h 6858000"/>
              <a:gd name="connsiteX9" fmla="*/ 8149168 w 12192000"/>
              <a:gd name="connsiteY9" fmla="*/ 583651 h 6858000"/>
              <a:gd name="connsiteX10" fmla="*/ 8133828 w 12192000"/>
              <a:gd name="connsiteY10" fmla="*/ 573421 h 6858000"/>
              <a:gd name="connsiteX11" fmla="*/ 8126157 w 12192000"/>
              <a:gd name="connsiteY11" fmla="*/ 555516 h 6858000"/>
              <a:gd name="connsiteX12" fmla="*/ 8075020 w 12192000"/>
              <a:gd name="connsiteY12" fmla="*/ 535054 h 6858000"/>
              <a:gd name="connsiteX13" fmla="*/ 8046894 w 12192000"/>
              <a:gd name="connsiteY13" fmla="*/ 575978 h 6858000"/>
              <a:gd name="connsiteX14" fmla="*/ 8046894 w 12192000"/>
              <a:gd name="connsiteY14" fmla="*/ 596440 h 6858000"/>
              <a:gd name="connsiteX15" fmla="*/ 7970189 w 12192000"/>
              <a:gd name="connsiteY15" fmla="*/ 696194 h 6858000"/>
              <a:gd name="connsiteX16" fmla="*/ 7934393 w 12192000"/>
              <a:gd name="connsiteY16" fmla="*/ 693636 h 6858000"/>
              <a:gd name="connsiteX17" fmla="*/ 7827006 w 12192000"/>
              <a:gd name="connsiteY17" fmla="*/ 668058 h 6858000"/>
              <a:gd name="connsiteX18" fmla="*/ 7803994 w 12192000"/>
              <a:gd name="connsiteY18" fmla="*/ 678289 h 6858000"/>
              <a:gd name="connsiteX19" fmla="*/ 7788973 w 12192000"/>
              <a:gd name="connsiteY19" fmla="*/ 694275 h 6858000"/>
              <a:gd name="connsiteX20" fmla="*/ 7780206 w 12192000"/>
              <a:gd name="connsiteY20" fmla="*/ 707536 h 6858000"/>
              <a:gd name="connsiteX21" fmla="*/ 7778081 w 12192000"/>
              <a:gd name="connsiteY21" fmla="*/ 697004 h 6858000"/>
              <a:gd name="connsiteX22" fmla="*/ 7767126 w 12192000"/>
              <a:gd name="connsiteY22" fmla="*/ 705352 h 6858000"/>
              <a:gd name="connsiteX23" fmla="*/ 7753961 w 12192000"/>
              <a:gd name="connsiteY23" fmla="*/ 722432 h 6858000"/>
              <a:gd name="connsiteX24" fmla="*/ 7745187 w 12192000"/>
              <a:gd name="connsiteY24" fmla="*/ 719213 h 6858000"/>
              <a:gd name="connsiteX25" fmla="*/ 7734960 w 12192000"/>
              <a:gd name="connsiteY25" fmla="*/ 708982 h 6858000"/>
              <a:gd name="connsiteX26" fmla="*/ 7711947 w 12192000"/>
              <a:gd name="connsiteY26" fmla="*/ 708982 h 6858000"/>
              <a:gd name="connsiteX27" fmla="*/ 7717062 w 12192000"/>
              <a:gd name="connsiteY27" fmla="*/ 732002 h 6858000"/>
              <a:gd name="connsiteX28" fmla="*/ 7734360 w 12192000"/>
              <a:gd name="connsiteY28" fmla="*/ 747864 h 6858000"/>
              <a:gd name="connsiteX29" fmla="*/ 7728802 w 12192000"/>
              <a:gd name="connsiteY29" fmla="*/ 755074 h 6858000"/>
              <a:gd name="connsiteX30" fmla="*/ 7670723 w 12192000"/>
              <a:gd name="connsiteY30" fmla="*/ 781795 h 6858000"/>
              <a:gd name="connsiteX31" fmla="*/ 7652320 w 12192000"/>
              <a:gd name="connsiteY31" fmla="*/ 797609 h 6858000"/>
              <a:gd name="connsiteX32" fmla="*/ 7630886 w 12192000"/>
              <a:gd name="connsiteY32" fmla="*/ 853340 h 6858000"/>
              <a:gd name="connsiteX33" fmla="*/ 7613363 w 12192000"/>
              <a:gd name="connsiteY33" fmla="*/ 872662 h 6858000"/>
              <a:gd name="connsiteX34" fmla="*/ 7457289 w 12192000"/>
              <a:gd name="connsiteY34" fmla="*/ 919356 h 6858000"/>
              <a:gd name="connsiteX35" fmla="*/ 7376575 w 12192000"/>
              <a:gd name="connsiteY35" fmla="*/ 894898 h 6858000"/>
              <a:gd name="connsiteX36" fmla="*/ 7372620 w 12192000"/>
              <a:gd name="connsiteY36" fmla="*/ 886571 h 6858000"/>
              <a:gd name="connsiteX37" fmla="*/ 7369517 w 12192000"/>
              <a:gd name="connsiteY37" fmla="*/ 851924 h 6858000"/>
              <a:gd name="connsiteX38" fmla="*/ 7350130 w 12192000"/>
              <a:gd name="connsiteY38" fmla="*/ 759840 h 6858000"/>
              <a:gd name="connsiteX39" fmla="*/ 7292264 w 12192000"/>
              <a:gd name="connsiteY39" fmla="*/ 781846 h 6858000"/>
              <a:gd name="connsiteX40" fmla="*/ 7276907 w 12192000"/>
              <a:gd name="connsiteY40" fmla="*/ 772655 h 6858000"/>
              <a:gd name="connsiteX41" fmla="*/ 7266283 w 12192000"/>
              <a:gd name="connsiteY41" fmla="*/ 670911 h 6858000"/>
              <a:gd name="connsiteX42" fmla="*/ 7260119 w 12192000"/>
              <a:gd name="connsiteY42" fmla="*/ 646357 h 6858000"/>
              <a:gd name="connsiteX43" fmla="*/ 7232016 w 12192000"/>
              <a:gd name="connsiteY43" fmla="*/ 608673 h 6858000"/>
              <a:gd name="connsiteX44" fmla="*/ 7204822 w 12192000"/>
              <a:gd name="connsiteY44" fmla="*/ 604322 h 6858000"/>
              <a:gd name="connsiteX45" fmla="*/ 7099152 w 12192000"/>
              <a:gd name="connsiteY45" fmla="*/ 621564 h 6858000"/>
              <a:gd name="connsiteX46" fmla="*/ 7027675 w 12192000"/>
              <a:gd name="connsiteY46" fmla="*/ 626482 h 6858000"/>
              <a:gd name="connsiteX47" fmla="*/ 7002588 w 12192000"/>
              <a:gd name="connsiteY47" fmla="*/ 533967 h 6858000"/>
              <a:gd name="connsiteX48" fmla="*/ 7048169 w 12192000"/>
              <a:gd name="connsiteY48" fmla="*/ 507591 h 6858000"/>
              <a:gd name="connsiteX49" fmla="*/ 7062185 w 12192000"/>
              <a:gd name="connsiteY49" fmla="*/ 489151 h 6858000"/>
              <a:gd name="connsiteX50" fmla="*/ 7051589 w 12192000"/>
              <a:gd name="connsiteY50" fmla="*/ 417233 h 6858000"/>
              <a:gd name="connsiteX51" fmla="*/ 7014725 w 12192000"/>
              <a:gd name="connsiteY51" fmla="*/ 389209 h 6858000"/>
              <a:gd name="connsiteX52" fmla="*/ 6981007 w 12192000"/>
              <a:gd name="connsiteY52" fmla="*/ 383935 h 6858000"/>
              <a:gd name="connsiteX53" fmla="*/ 6951576 w 12192000"/>
              <a:gd name="connsiteY53" fmla="*/ 390168 h 6858000"/>
              <a:gd name="connsiteX54" fmla="*/ 6913457 w 12192000"/>
              <a:gd name="connsiteY54" fmla="*/ 423990 h 6858000"/>
              <a:gd name="connsiteX55" fmla="*/ 6914367 w 12192000"/>
              <a:gd name="connsiteY55" fmla="*/ 457323 h 6858000"/>
              <a:gd name="connsiteX56" fmla="*/ 6917889 w 12192000"/>
              <a:gd name="connsiteY56" fmla="*/ 471355 h 6858000"/>
              <a:gd name="connsiteX57" fmla="*/ 6895964 w 12192000"/>
              <a:gd name="connsiteY57" fmla="*/ 473138 h 6858000"/>
              <a:gd name="connsiteX58" fmla="*/ 6886336 w 12192000"/>
              <a:gd name="connsiteY58" fmla="*/ 494203 h 6858000"/>
              <a:gd name="connsiteX59" fmla="*/ 6921036 w 12192000"/>
              <a:gd name="connsiteY59" fmla="*/ 550740 h 6858000"/>
              <a:gd name="connsiteX60" fmla="*/ 6924559 w 12192000"/>
              <a:gd name="connsiteY60" fmla="*/ 564770 h 6858000"/>
              <a:gd name="connsiteX61" fmla="*/ 6936005 w 12192000"/>
              <a:gd name="connsiteY61" fmla="*/ 610372 h 6858000"/>
              <a:gd name="connsiteX62" fmla="*/ 6947018 w 12192000"/>
              <a:gd name="connsiteY62" fmla="*/ 661675 h 6858000"/>
              <a:gd name="connsiteX63" fmla="*/ 6894465 w 12192000"/>
              <a:gd name="connsiteY63" fmla="*/ 734552 h 6858000"/>
              <a:gd name="connsiteX64" fmla="*/ 6849360 w 12192000"/>
              <a:gd name="connsiteY64" fmla="*/ 799964 h 6858000"/>
              <a:gd name="connsiteX65" fmla="*/ 6844539 w 12192000"/>
              <a:gd name="connsiteY65" fmla="*/ 803041 h 6858000"/>
              <a:gd name="connsiteX66" fmla="*/ 6812156 w 12192000"/>
              <a:gd name="connsiteY66" fmla="*/ 849121 h 6858000"/>
              <a:gd name="connsiteX67" fmla="*/ 6806639 w 12192000"/>
              <a:gd name="connsiteY67" fmla="*/ 850395 h 6858000"/>
              <a:gd name="connsiteX68" fmla="*/ 6796412 w 12192000"/>
              <a:gd name="connsiteY68" fmla="*/ 860626 h 6858000"/>
              <a:gd name="connsiteX69" fmla="*/ 6765729 w 12192000"/>
              <a:gd name="connsiteY69" fmla="*/ 855511 h 6858000"/>
              <a:gd name="connsiteX70" fmla="*/ 6737604 w 12192000"/>
              <a:gd name="connsiteY70" fmla="*/ 819702 h 6858000"/>
              <a:gd name="connsiteX71" fmla="*/ 6714593 w 12192000"/>
              <a:gd name="connsiteY71" fmla="*/ 809471 h 6858000"/>
              <a:gd name="connsiteX72" fmla="*/ 6607204 w 12192000"/>
              <a:gd name="connsiteY72" fmla="*/ 835049 h 6858000"/>
              <a:gd name="connsiteX73" fmla="*/ 6571409 w 12192000"/>
              <a:gd name="connsiteY73" fmla="*/ 837607 h 6858000"/>
              <a:gd name="connsiteX74" fmla="*/ 6494704 w 12192000"/>
              <a:gd name="connsiteY74" fmla="*/ 737854 h 6858000"/>
              <a:gd name="connsiteX75" fmla="*/ 6494704 w 12192000"/>
              <a:gd name="connsiteY75" fmla="*/ 717391 h 6858000"/>
              <a:gd name="connsiteX76" fmla="*/ 6466578 w 12192000"/>
              <a:gd name="connsiteY76" fmla="*/ 676468 h 6858000"/>
              <a:gd name="connsiteX77" fmla="*/ 6415441 w 12192000"/>
              <a:gd name="connsiteY77" fmla="*/ 696930 h 6858000"/>
              <a:gd name="connsiteX78" fmla="*/ 6407771 w 12192000"/>
              <a:gd name="connsiteY78" fmla="*/ 714834 h 6858000"/>
              <a:gd name="connsiteX79" fmla="*/ 6392429 w 12192000"/>
              <a:gd name="connsiteY79" fmla="*/ 725064 h 6858000"/>
              <a:gd name="connsiteX80" fmla="*/ 6328509 w 12192000"/>
              <a:gd name="connsiteY80" fmla="*/ 650890 h 6858000"/>
              <a:gd name="connsiteX81" fmla="*/ 6356633 w 12192000"/>
              <a:gd name="connsiteY81" fmla="*/ 551137 h 6858000"/>
              <a:gd name="connsiteX82" fmla="*/ 6382202 w 12192000"/>
              <a:gd name="connsiteY82" fmla="*/ 448826 h 6858000"/>
              <a:gd name="connsiteX83" fmla="*/ 6407770 w 12192000"/>
              <a:gd name="connsiteY83" fmla="*/ 361862 h 6858000"/>
              <a:gd name="connsiteX84" fmla="*/ 6341292 w 12192000"/>
              <a:gd name="connsiteY84" fmla="*/ 377208 h 6858000"/>
              <a:gd name="connsiteX85" fmla="*/ 6302940 w 12192000"/>
              <a:gd name="connsiteY85" fmla="*/ 436037 h 6858000"/>
              <a:gd name="connsiteX86" fmla="*/ 6259474 w 12192000"/>
              <a:gd name="connsiteY86" fmla="*/ 571599 h 6858000"/>
              <a:gd name="connsiteX87" fmla="*/ 6231347 w 12192000"/>
              <a:gd name="connsiteY87" fmla="*/ 638101 h 6858000"/>
              <a:gd name="connsiteX88" fmla="*/ 6182768 w 12192000"/>
              <a:gd name="connsiteY88" fmla="*/ 643216 h 6858000"/>
              <a:gd name="connsiteX89" fmla="*/ 6098392 w 12192000"/>
              <a:gd name="connsiteY89" fmla="*/ 648332 h 6858000"/>
              <a:gd name="connsiteX90" fmla="*/ 6090722 w 12192000"/>
              <a:gd name="connsiteY90" fmla="*/ 656005 h 6858000"/>
              <a:gd name="connsiteX91" fmla="*/ 6087754 w 12192000"/>
              <a:gd name="connsiteY91" fmla="*/ 658371 h 6858000"/>
              <a:gd name="connsiteX92" fmla="*/ 6089140 w 12192000"/>
              <a:gd name="connsiteY92" fmla="*/ 649692 h 6858000"/>
              <a:gd name="connsiteX93" fmla="*/ 6130443 w 12192000"/>
              <a:gd name="connsiteY93" fmla="*/ 503200 h 6858000"/>
              <a:gd name="connsiteX94" fmla="*/ 6167993 w 12192000"/>
              <a:gd name="connsiteY94" fmla="*/ 352953 h 6858000"/>
              <a:gd name="connsiteX95" fmla="*/ 6205540 w 12192000"/>
              <a:gd name="connsiteY95" fmla="*/ 225243 h 6858000"/>
              <a:gd name="connsiteX96" fmla="*/ 6174445 w 12192000"/>
              <a:gd name="connsiteY96" fmla="*/ 218728 h 6858000"/>
              <a:gd name="connsiteX97" fmla="*/ 6107914 w 12192000"/>
              <a:gd name="connsiteY97" fmla="*/ 247780 h 6858000"/>
              <a:gd name="connsiteX98" fmla="*/ 6051592 w 12192000"/>
              <a:gd name="connsiteY98" fmla="*/ 334172 h 6858000"/>
              <a:gd name="connsiteX99" fmla="*/ 5987760 w 12192000"/>
              <a:gd name="connsiteY99" fmla="*/ 533250 h 6858000"/>
              <a:gd name="connsiteX100" fmla="*/ 5976689 w 12192000"/>
              <a:gd name="connsiteY100" fmla="*/ 571320 h 6858000"/>
              <a:gd name="connsiteX101" fmla="*/ 5973106 w 12192000"/>
              <a:gd name="connsiteY101" fmla="*/ 566483 h 6858000"/>
              <a:gd name="connsiteX102" fmla="*/ 5942426 w 12192000"/>
              <a:gd name="connsiteY102" fmla="*/ 576715 h 6858000"/>
              <a:gd name="connsiteX103" fmla="*/ 5901515 w 12192000"/>
              <a:gd name="connsiteY103" fmla="*/ 645774 h 6858000"/>
              <a:gd name="connsiteX104" fmla="*/ 5897212 w 12192000"/>
              <a:gd name="connsiteY104" fmla="*/ 651179 h 6858000"/>
              <a:gd name="connsiteX105" fmla="*/ 5896294 w 12192000"/>
              <a:gd name="connsiteY105" fmla="*/ 650983 h 6858000"/>
              <a:gd name="connsiteX106" fmla="*/ 5875115 w 12192000"/>
              <a:gd name="connsiteY106" fmla="*/ 638423 h 6858000"/>
              <a:gd name="connsiteX107" fmla="*/ 5783239 w 12192000"/>
              <a:gd name="connsiteY107" fmla="*/ 619935 h 6858000"/>
              <a:gd name="connsiteX108" fmla="*/ 5775361 w 12192000"/>
              <a:gd name="connsiteY108" fmla="*/ 626329 h 6858000"/>
              <a:gd name="connsiteX109" fmla="*/ 5768558 w 12192000"/>
              <a:gd name="connsiteY109" fmla="*/ 622754 h 6858000"/>
              <a:gd name="connsiteX110" fmla="*/ 5742990 w 12192000"/>
              <a:gd name="connsiteY110" fmla="*/ 620196 h 6858000"/>
              <a:gd name="connsiteX111" fmla="*/ 5727649 w 12192000"/>
              <a:gd name="connsiteY111" fmla="*/ 640658 h 6858000"/>
              <a:gd name="connsiteX112" fmla="*/ 5719716 w 12192000"/>
              <a:gd name="connsiteY112" fmla="*/ 673321 h 6858000"/>
              <a:gd name="connsiteX113" fmla="*/ 5712250 w 12192000"/>
              <a:gd name="connsiteY113" fmla="*/ 679271 h 6858000"/>
              <a:gd name="connsiteX114" fmla="*/ 5676109 w 12192000"/>
              <a:gd name="connsiteY114" fmla="*/ 687254 h 6858000"/>
              <a:gd name="connsiteX115" fmla="*/ 5659623 w 12192000"/>
              <a:gd name="connsiteY115" fmla="*/ 686373 h 6858000"/>
              <a:gd name="connsiteX116" fmla="*/ 5652882 w 12192000"/>
              <a:gd name="connsiteY116" fmla="*/ 684730 h 6858000"/>
              <a:gd name="connsiteX117" fmla="*/ 5646150 w 12192000"/>
              <a:gd name="connsiteY117" fmla="*/ 677746 h 6858000"/>
              <a:gd name="connsiteX118" fmla="*/ 5620262 w 12192000"/>
              <a:gd name="connsiteY118" fmla="*/ 666236 h 6858000"/>
              <a:gd name="connsiteX119" fmla="*/ 5608356 w 12192000"/>
              <a:gd name="connsiteY119" fmla="*/ 663998 h 6858000"/>
              <a:gd name="connsiteX120" fmla="*/ 5602386 w 12192000"/>
              <a:gd name="connsiteY120" fmla="*/ 665694 h 6858000"/>
              <a:gd name="connsiteX121" fmla="*/ 5601012 w 12192000"/>
              <a:gd name="connsiteY121" fmla="*/ 664716 h 6858000"/>
              <a:gd name="connsiteX122" fmla="*/ 5608522 w 12192000"/>
              <a:gd name="connsiteY122" fmla="*/ 653447 h 6858000"/>
              <a:gd name="connsiteX123" fmla="*/ 5567218 w 12192000"/>
              <a:gd name="connsiteY123" fmla="*/ 525738 h 6858000"/>
              <a:gd name="connsiteX124" fmla="*/ 5522161 w 12192000"/>
              <a:gd name="connsiteY124" fmla="*/ 540762 h 6858000"/>
              <a:gd name="connsiteX125" fmla="*/ 5462083 w 12192000"/>
              <a:gd name="connsiteY125" fmla="*/ 642180 h 6858000"/>
              <a:gd name="connsiteX126" fmla="*/ 5368213 w 12192000"/>
              <a:gd name="connsiteY126" fmla="*/ 698521 h 6858000"/>
              <a:gd name="connsiteX127" fmla="*/ 5308135 w 12192000"/>
              <a:gd name="connsiteY127" fmla="*/ 645936 h 6858000"/>
              <a:gd name="connsiteX128" fmla="*/ 5266832 w 12192000"/>
              <a:gd name="connsiteY128" fmla="*/ 608374 h 6858000"/>
              <a:gd name="connsiteX129" fmla="*/ 5229284 w 12192000"/>
              <a:gd name="connsiteY129" fmla="*/ 604618 h 6858000"/>
              <a:gd name="connsiteX130" fmla="*/ 5206754 w 12192000"/>
              <a:gd name="connsiteY130" fmla="*/ 634667 h 6858000"/>
              <a:gd name="connsiteX131" fmla="*/ 5195121 w 12192000"/>
              <a:gd name="connsiteY131" fmla="*/ 682560 h 6858000"/>
              <a:gd name="connsiteX132" fmla="*/ 5180164 w 12192000"/>
              <a:gd name="connsiteY132" fmla="*/ 648972 h 6858000"/>
              <a:gd name="connsiteX133" fmla="*/ 5154915 w 12192000"/>
              <a:gd name="connsiteY133" fmla="*/ 617639 h 6858000"/>
              <a:gd name="connsiteX134" fmla="*/ 5144688 w 12192000"/>
              <a:gd name="connsiteY134" fmla="*/ 592061 h 6858000"/>
              <a:gd name="connsiteX135" fmla="*/ 5116562 w 12192000"/>
              <a:gd name="connsiteY135" fmla="*/ 497424 h 6858000"/>
              <a:gd name="connsiteX136" fmla="*/ 5108893 w 12192000"/>
              <a:gd name="connsiteY136" fmla="*/ 479520 h 6858000"/>
              <a:gd name="connsiteX137" fmla="*/ 5083324 w 12192000"/>
              <a:gd name="connsiteY137" fmla="*/ 479519 h 6858000"/>
              <a:gd name="connsiteX138" fmla="*/ 5042414 w 12192000"/>
              <a:gd name="connsiteY138" fmla="*/ 538348 h 6858000"/>
              <a:gd name="connsiteX139" fmla="*/ 5065425 w 12192000"/>
              <a:gd name="connsiteY139" fmla="*/ 589503 h 6858000"/>
              <a:gd name="connsiteX140" fmla="*/ 5111448 w 12192000"/>
              <a:gd name="connsiteY140" fmla="*/ 632985 h 6858000"/>
              <a:gd name="connsiteX141" fmla="*/ 5134460 w 12192000"/>
              <a:gd name="connsiteY141" fmla="*/ 668794 h 6858000"/>
              <a:gd name="connsiteX142" fmla="*/ 5157473 w 12192000"/>
              <a:gd name="connsiteY142" fmla="*/ 732738 h 6858000"/>
              <a:gd name="connsiteX143" fmla="*/ 5166315 w 12192000"/>
              <a:gd name="connsiteY143" fmla="*/ 749420 h 6858000"/>
              <a:gd name="connsiteX144" fmla="*/ 5163574 w 12192000"/>
              <a:gd name="connsiteY144" fmla="*/ 753926 h 6858000"/>
              <a:gd name="connsiteX145" fmla="*/ 5139168 w 12192000"/>
              <a:gd name="connsiteY145" fmla="*/ 758621 h 6858000"/>
              <a:gd name="connsiteX146" fmla="*/ 5105374 w 12192000"/>
              <a:gd name="connsiteY146" fmla="*/ 728572 h 6858000"/>
              <a:gd name="connsiteX147" fmla="*/ 5049051 w 12192000"/>
              <a:gd name="connsiteY147" fmla="*/ 672229 h 6858000"/>
              <a:gd name="connsiteX148" fmla="*/ 4977709 w 12192000"/>
              <a:gd name="connsiteY148" fmla="*/ 698522 h 6858000"/>
              <a:gd name="connsiteX149" fmla="*/ 4977710 w 12192000"/>
              <a:gd name="connsiteY149" fmla="*/ 747353 h 6858000"/>
              <a:gd name="connsiteX150" fmla="*/ 4966445 w 12192000"/>
              <a:gd name="connsiteY150" fmla="*/ 822476 h 6858000"/>
              <a:gd name="connsiteX151" fmla="*/ 4921387 w 12192000"/>
              <a:gd name="connsiteY151" fmla="*/ 863793 h 6858000"/>
              <a:gd name="connsiteX152" fmla="*/ 4763684 w 12192000"/>
              <a:gd name="connsiteY152" fmla="*/ 837501 h 6858000"/>
              <a:gd name="connsiteX153" fmla="*/ 4681077 w 12192000"/>
              <a:gd name="connsiteY153" fmla="*/ 848769 h 6858000"/>
              <a:gd name="connsiteX154" fmla="*/ 4628510 w 12192000"/>
              <a:gd name="connsiteY154" fmla="*/ 923893 h 6858000"/>
              <a:gd name="connsiteX155" fmla="*/ 4575942 w 12192000"/>
              <a:gd name="connsiteY155" fmla="*/ 927649 h 6858000"/>
              <a:gd name="connsiteX156" fmla="*/ 4515865 w 12192000"/>
              <a:gd name="connsiteY156" fmla="*/ 863793 h 6858000"/>
              <a:gd name="connsiteX157" fmla="*/ 4425749 w 12192000"/>
              <a:gd name="connsiteY157" fmla="*/ 698522 h 6858000"/>
              <a:gd name="connsiteX158" fmla="*/ 4365672 w 12192000"/>
              <a:gd name="connsiteY158" fmla="*/ 600861 h 6858000"/>
              <a:gd name="connsiteX159" fmla="*/ 4350652 w 12192000"/>
              <a:gd name="connsiteY159" fmla="*/ 563300 h 6858000"/>
              <a:gd name="connsiteX160" fmla="*/ 4309349 w 12192000"/>
              <a:gd name="connsiteY160" fmla="*/ 424321 h 6858000"/>
              <a:gd name="connsiteX161" fmla="*/ 4298084 w 12192000"/>
              <a:gd name="connsiteY161" fmla="*/ 398028 h 6858000"/>
              <a:gd name="connsiteX162" fmla="*/ 4260537 w 12192000"/>
              <a:gd name="connsiteY162" fmla="*/ 398027 h 6858000"/>
              <a:gd name="connsiteX163" fmla="*/ 4200459 w 12192000"/>
              <a:gd name="connsiteY163" fmla="*/ 484420 h 6858000"/>
              <a:gd name="connsiteX164" fmla="*/ 4234254 w 12192000"/>
              <a:gd name="connsiteY164" fmla="*/ 559543 h 6858000"/>
              <a:gd name="connsiteX165" fmla="*/ 4301840 w 12192000"/>
              <a:gd name="connsiteY165" fmla="*/ 623398 h 6858000"/>
              <a:gd name="connsiteX166" fmla="*/ 4335633 w 12192000"/>
              <a:gd name="connsiteY166" fmla="*/ 675985 h 6858000"/>
              <a:gd name="connsiteX167" fmla="*/ 4369427 w 12192000"/>
              <a:gd name="connsiteY167" fmla="*/ 769890 h 6858000"/>
              <a:gd name="connsiteX168" fmla="*/ 4410730 w 12192000"/>
              <a:gd name="connsiteY168" fmla="*/ 826232 h 6858000"/>
              <a:gd name="connsiteX169" fmla="*/ 4414484 w 12192000"/>
              <a:gd name="connsiteY169" fmla="*/ 987748 h 6858000"/>
              <a:gd name="connsiteX170" fmla="*/ 4343143 w 12192000"/>
              <a:gd name="connsiteY170" fmla="*/ 1153021 h 6858000"/>
              <a:gd name="connsiteX171" fmla="*/ 4342350 w 12192000"/>
              <a:gd name="connsiteY171" fmla="*/ 1155928 h 6858000"/>
              <a:gd name="connsiteX172" fmla="*/ 4329055 w 12192000"/>
              <a:gd name="connsiteY172" fmla="*/ 1170116 h 6858000"/>
              <a:gd name="connsiteX173" fmla="*/ 4242121 w 12192000"/>
              <a:gd name="connsiteY173" fmla="*/ 1188020 h 6858000"/>
              <a:gd name="connsiteX174" fmla="*/ 4167973 w 12192000"/>
              <a:gd name="connsiteY174" fmla="*/ 1165000 h 6858000"/>
              <a:gd name="connsiteX175" fmla="*/ 4081040 w 12192000"/>
              <a:gd name="connsiteY175" fmla="*/ 1108730 h 6858000"/>
              <a:gd name="connsiteX176" fmla="*/ 4073370 w 12192000"/>
              <a:gd name="connsiteY176" fmla="*/ 1090825 h 6858000"/>
              <a:gd name="connsiteX177" fmla="*/ 4083597 w 12192000"/>
              <a:gd name="connsiteY177" fmla="*/ 1024323 h 6858000"/>
              <a:gd name="connsiteX178" fmla="*/ 4093824 w 12192000"/>
              <a:gd name="connsiteY178" fmla="*/ 911782 h 6858000"/>
              <a:gd name="connsiteX179" fmla="*/ 4012005 w 12192000"/>
              <a:gd name="connsiteY179" fmla="*/ 955263 h 6858000"/>
              <a:gd name="connsiteX180" fmla="*/ 3978766 w 12192000"/>
              <a:gd name="connsiteY180" fmla="*/ 1029439 h 6858000"/>
              <a:gd name="connsiteX181" fmla="*/ 3922515 w 12192000"/>
              <a:gd name="connsiteY181" fmla="*/ 1072920 h 6858000"/>
              <a:gd name="connsiteX182" fmla="*/ 3794673 w 12192000"/>
              <a:gd name="connsiteY182" fmla="*/ 1072921 h 6858000"/>
              <a:gd name="connsiteX183" fmla="*/ 3728195 w 12192000"/>
              <a:gd name="connsiteY183" fmla="*/ 985957 h 6858000"/>
              <a:gd name="connsiteX184" fmla="*/ 3707741 w 12192000"/>
              <a:gd name="connsiteY184" fmla="*/ 860627 h 6858000"/>
              <a:gd name="connsiteX185" fmla="*/ 3692398 w 12192000"/>
              <a:gd name="connsiteY185" fmla="*/ 814587 h 6858000"/>
              <a:gd name="connsiteX186" fmla="*/ 3692399 w 12192000"/>
              <a:gd name="connsiteY186" fmla="*/ 543464 h 6858000"/>
              <a:gd name="connsiteX187" fmla="*/ 3682171 w 12192000"/>
              <a:gd name="connsiteY187" fmla="*/ 436037 h 6858000"/>
              <a:gd name="connsiteX188" fmla="*/ 3671944 w 12192000"/>
              <a:gd name="connsiteY188" fmla="*/ 405345 h 6858000"/>
              <a:gd name="connsiteX189" fmla="*/ 3648933 w 12192000"/>
              <a:gd name="connsiteY189" fmla="*/ 389998 h 6858000"/>
              <a:gd name="connsiteX190" fmla="*/ 3643819 w 12192000"/>
              <a:gd name="connsiteY190" fmla="*/ 415575 h 6858000"/>
              <a:gd name="connsiteX191" fmla="*/ 3651489 w 12192000"/>
              <a:gd name="connsiteY191" fmla="*/ 430922 h 6858000"/>
              <a:gd name="connsiteX192" fmla="*/ 3651489 w 12192000"/>
              <a:gd name="connsiteY192" fmla="*/ 497424 h 6858000"/>
              <a:gd name="connsiteX193" fmla="*/ 3664274 w 12192000"/>
              <a:gd name="connsiteY193" fmla="*/ 563926 h 6858000"/>
              <a:gd name="connsiteX194" fmla="*/ 3661716 w 12192000"/>
              <a:gd name="connsiteY194" fmla="*/ 835048 h 6858000"/>
              <a:gd name="connsiteX195" fmla="*/ 3654046 w 12192000"/>
              <a:gd name="connsiteY195" fmla="*/ 878531 h 6858000"/>
              <a:gd name="connsiteX196" fmla="*/ 3641262 w 12192000"/>
              <a:gd name="connsiteY196" fmla="*/ 1008977 h 6858000"/>
              <a:gd name="connsiteX197" fmla="*/ 3620807 w 12192000"/>
              <a:gd name="connsiteY197" fmla="*/ 1052459 h 6858000"/>
              <a:gd name="connsiteX198" fmla="*/ 3482737 w 12192000"/>
              <a:gd name="connsiteY198" fmla="*/ 1083152 h 6858000"/>
              <a:gd name="connsiteX199" fmla="*/ 3436715 w 12192000"/>
              <a:gd name="connsiteY199" fmla="*/ 1052458 h 6858000"/>
              <a:gd name="connsiteX200" fmla="*/ 3375351 w 12192000"/>
              <a:gd name="connsiteY200" fmla="*/ 919455 h 6858000"/>
              <a:gd name="connsiteX201" fmla="*/ 3349781 w 12192000"/>
              <a:gd name="connsiteY201" fmla="*/ 870857 h 6858000"/>
              <a:gd name="connsiteX202" fmla="*/ 3344668 w 12192000"/>
              <a:gd name="connsiteY202" fmla="*/ 883646 h 6858000"/>
              <a:gd name="connsiteX203" fmla="*/ 3301202 w 12192000"/>
              <a:gd name="connsiteY203" fmla="*/ 998745 h 6858000"/>
              <a:gd name="connsiteX204" fmla="*/ 3293531 w 12192000"/>
              <a:gd name="connsiteY204" fmla="*/ 1021765 h 6858000"/>
              <a:gd name="connsiteX205" fmla="*/ 3303759 w 12192000"/>
              <a:gd name="connsiteY205" fmla="*/ 1080594 h 6858000"/>
              <a:gd name="connsiteX206" fmla="*/ 3298645 w 12192000"/>
              <a:gd name="connsiteY206" fmla="*/ 1106172 h 6858000"/>
              <a:gd name="connsiteX207" fmla="*/ 3188700 w 12192000"/>
              <a:gd name="connsiteY207" fmla="*/ 1226387 h 6858000"/>
              <a:gd name="connsiteX208" fmla="*/ 3106881 w 12192000"/>
              <a:gd name="connsiteY208" fmla="*/ 1246849 h 6858000"/>
              <a:gd name="connsiteX209" fmla="*/ 3099210 w 12192000"/>
              <a:gd name="connsiteY209" fmla="*/ 1241734 h 6858000"/>
              <a:gd name="connsiteX210" fmla="*/ 3078756 w 12192000"/>
              <a:gd name="connsiteY210" fmla="*/ 1213598 h 6858000"/>
              <a:gd name="connsiteX211" fmla="*/ 3014835 w 12192000"/>
              <a:gd name="connsiteY211" fmla="*/ 1144538 h 6858000"/>
              <a:gd name="connsiteX212" fmla="*/ 2976481 w 12192000"/>
              <a:gd name="connsiteY212" fmla="*/ 1193136 h 6858000"/>
              <a:gd name="connsiteX213" fmla="*/ 2958583 w 12192000"/>
              <a:gd name="connsiteY213" fmla="*/ 1193136 h 6858000"/>
              <a:gd name="connsiteX214" fmla="*/ 2897220 w 12192000"/>
              <a:gd name="connsiteY214" fmla="*/ 1111288 h 6858000"/>
              <a:gd name="connsiteX215" fmla="*/ 2879322 w 12192000"/>
              <a:gd name="connsiteY215" fmla="*/ 1093383 h 6858000"/>
              <a:gd name="connsiteX216" fmla="*/ 2835855 w 12192000"/>
              <a:gd name="connsiteY216" fmla="*/ 1075479 h 6858000"/>
              <a:gd name="connsiteX217" fmla="*/ 2810287 w 12192000"/>
              <a:gd name="connsiteY217" fmla="*/ 1085710 h 6858000"/>
              <a:gd name="connsiteX218" fmla="*/ 2803754 w 12192000"/>
              <a:gd name="connsiteY218" fmla="*/ 1090051 h 6858000"/>
              <a:gd name="connsiteX219" fmla="*/ 2803485 w 12192000"/>
              <a:gd name="connsiteY219" fmla="*/ 1072908 h 6858000"/>
              <a:gd name="connsiteX220" fmla="*/ 2807416 w 12192000"/>
              <a:gd name="connsiteY220" fmla="*/ 1032823 h 6858000"/>
              <a:gd name="connsiteX221" fmla="*/ 2687262 w 12192000"/>
              <a:gd name="connsiteY221" fmla="*/ 1096678 h 6858000"/>
              <a:gd name="connsiteX222" fmla="*/ 2665671 w 12192000"/>
              <a:gd name="connsiteY222" fmla="*/ 1151142 h 6858000"/>
              <a:gd name="connsiteX223" fmla="*/ 2651937 w 12192000"/>
              <a:gd name="connsiteY223" fmla="*/ 1178621 h 6858000"/>
              <a:gd name="connsiteX224" fmla="*/ 2600625 w 12192000"/>
              <a:gd name="connsiteY224" fmla="*/ 1129192 h 6858000"/>
              <a:gd name="connsiteX225" fmla="*/ 2626194 w 12192000"/>
              <a:gd name="connsiteY225" fmla="*/ 1083152 h 6858000"/>
              <a:gd name="connsiteX226" fmla="*/ 2628751 w 12192000"/>
              <a:gd name="connsiteY226" fmla="*/ 1060132 h 6858000"/>
              <a:gd name="connsiteX227" fmla="*/ 2582727 w 12192000"/>
              <a:gd name="connsiteY227" fmla="*/ 1003861 h 6858000"/>
              <a:gd name="connsiteX228" fmla="*/ 2536704 w 12192000"/>
              <a:gd name="connsiteY228" fmla="*/ 998746 h 6858000"/>
              <a:gd name="connsiteX229" fmla="*/ 2483011 w 12192000"/>
              <a:gd name="connsiteY229" fmla="*/ 1031997 h 6858000"/>
              <a:gd name="connsiteX230" fmla="*/ 2467669 w 12192000"/>
              <a:gd name="connsiteY230" fmla="*/ 1080595 h 6858000"/>
              <a:gd name="connsiteX231" fmla="*/ 2485567 w 12192000"/>
              <a:gd name="connsiteY231" fmla="*/ 1108730 h 6858000"/>
              <a:gd name="connsiteX232" fmla="*/ 2495795 w 12192000"/>
              <a:gd name="connsiteY232" fmla="*/ 1118961 h 6858000"/>
              <a:gd name="connsiteX233" fmla="*/ 2477896 w 12192000"/>
              <a:gd name="connsiteY233" fmla="*/ 1131750 h 6858000"/>
              <a:gd name="connsiteX234" fmla="*/ 2480453 w 12192000"/>
              <a:gd name="connsiteY234" fmla="*/ 1154770 h 6858000"/>
              <a:gd name="connsiteX235" fmla="*/ 2539261 w 12192000"/>
              <a:gd name="connsiteY235" fmla="*/ 1185463 h 6858000"/>
              <a:gd name="connsiteX236" fmla="*/ 2549488 w 12192000"/>
              <a:gd name="connsiteY236" fmla="*/ 1195694 h 6858000"/>
              <a:gd name="connsiteX237" fmla="*/ 2582727 w 12192000"/>
              <a:gd name="connsiteY237" fmla="*/ 1228945 h 6858000"/>
              <a:gd name="connsiteX238" fmla="*/ 2602934 w 12192000"/>
              <a:gd name="connsiteY238" fmla="*/ 1242056 h 6858000"/>
              <a:gd name="connsiteX239" fmla="*/ 2598554 w 12192000"/>
              <a:gd name="connsiteY239" fmla="*/ 1245986 h 6858000"/>
              <a:gd name="connsiteX240" fmla="*/ 2555842 w 12192000"/>
              <a:gd name="connsiteY240" fmla="*/ 1269462 h 6858000"/>
              <a:gd name="connsiteX241" fmla="*/ 2368100 w 12192000"/>
              <a:gd name="connsiteY241" fmla="*/ 1269462 h 6858000"/>
              <a:gd name="connsiteX242" fmla="*/ 2270474 w 12192000"/>
              <a:gd name="connsiteY242" fmla="*/ 1141751 h 6858000"/>
              <a:gd name="connsiteX243" fmla="*/ 2240436 w 12192000"/>
              <a:gd name="connsiteY243" fmla="*/ 957698 h 6858000"/>
              <a:gd name="connsiteX244" fmla="*/ 2217906 w 12192000"/>
              <a:gd name="connsiteY244" fmla="*/ 890088 h 6858000"/>
              <a:gd name="connsiteX245" fmla="*/ 2217907 w 12192000"/>
              <a:gd name="connsiteY245" fmla="*/ 491932 h 6858000"/>
              <a:gd name="connsiteX246" fmla="*/ 2202888 w 12192000"/>
              <a:gd name="connsiteY246" fmla="*/ 334172 h 6858000"/>
              <a:gd name="connsiteX247" fmla="*/ 2187868 w 12192000"/>
              <a:gd name="connsiteY247" fmla="*/ 289098 h 6858000"/>
              <a:gd name="connsiteX248" fmla="*/ 2154075 w 12192000"/>
              <a:gd name="connsiteY248" fmla="*/ 266561 h 6858000"/>
              <a:gd name="connsiteX249" fmla="*/ 2146565 w 12192000"/>
              <a:gd name="connsiteY249" fmla="*/ 304123 h 6858000"/>
              <a:gd name="connsiteX250" fmla="*/ 2157830 w 12192000"/>
              <a:gd name="connsiteY250" fmla="*/ 326660 h 6858000"/>
              <a:gd name="connsiteX251" fmla="*/ 2157830 w 12192000"/>
              <a:gd name="connsiteY251" fmla="*/ 424320 h 6858000"/>
              <a:gd name="connsiteX252" fmla="*/ 2176604 w 12192000"/>
              <a:gd name="connsiteY252" fmla="*/ 521981 h 6858000"/>
              <a:gd name="connsiteX253" fmla="*/ 2172849 w 12192000"/>
              <a:gd name="connsiteY253" fmla="*/ 920137 h 6858000"/>
              <a:gd name="connsiteX254" fmla="*/ 2161585 w 12192000"/>
              <a:gd name="connsiteY254" fmla="*/ 983992 h 6858000"/>
              <a:gd name="connsiteX255" fmla="*/ 2142811 w 12192000"/>
              <a:gd name="connsiteY255" fmla="*/ 1175557 h 6858000"/>
              <a:gd name="connsiteX256" fmla="*/ 2112771 w 12192000"/>
              <a:gd name="connsiteY256" fmla="*/ 1239412 h 6858000"/>
              <a:gd name="connsiteX257" fmla="*/ 1910011 w 12192000"/>
              <a:gd name="connsiteY257" fmla="*/ 1284486 h 6858000"/>
              <a:gd name="connsiteX258" fmla="*/ 1842424 w 12192000"/>
              <a:gd name="connsiteY258" fmla="*/ 1239412 h 6858000"/>
              <a:gd name="connsiteX259" fmla="*/ 1752308 w 12192000"/>
              <a:gd name="connsiteY259" fmla="*/ 1044091 h 6858000"/>
              <a:gd name="connsiteX260" fmla="*/ 1714759 w 12192000"/>
              <a:gd name="connsiteY260" fmla="*/ 972723 h 6858000"/>
              <a:gd name="connsiteX261" fmla="*/ 1707250 w 12192000"/>
              <a:gd name="connsiteY261" fmla="*/ 991504 h 6858000"/>
              <a:gd name="connsiteX262" fmla="*/ 1643417 w 12192000"/>
              <a:gd name="connsiteY262" fmla="*/ 1160532 h 6858000"/>
              <a:gd name="connsiteX263" fmla="*/ 1632153 w 12192000"/>
              <a:gd name="connsiteY263" fmla="*/ 1194338 h 6858000"/>
              <a:gd name="connsiteX264" fmla="*/ 1647172 w 12192000"/>
              <a:gd name="connsiteY264" fmla="*/ 1280731 h 6858000"/>
              <a:gd name="connsiteX265" fmla="*/ 1639662 w 12192000"/>
              <a:gd name="connsiteY265" fmla="*/ 1318293 h 6858000"/>
              <a:gd name="connsiteX266" fmla="*/ 1478204 w 12192000"/>
              <a:gd name="connsiteY266" fmla="*/ 1494833 h 6858000"/>
              <a:gd name="connsiteX267" fmla="*/ 1358050 w 12192000"/>
              <a:gd name="connsiteY267" fmla="*/ 1524883 h 6858000"/>
              <a:gd name="connsiteX268" fmla="*/ 1346785 w 12192000"/>
              <a:gd name="connsiteY268" fmla="*/ 1517370 h 6858000"/>
              <a:gd name="connsiteX269" fmla="*/ 1316747 w 12192000"/>
              <a:gd name="connsiteY269" fmla="*/ 1476052 h 6858000"/>
              <a:gd name="connsiteX270" fmla="*/ 1222876 w 12192000"/>
              <a:gd name="connsiteY270" fmla="*/ 1374635 h 6858000"/>
              <a:gd name="connsiteX271" fmla="*/ 1166553 w 12192000"/>
              <a:gd name="connsiteY271" fmla="*/ 1446002 h 6858000"/>
              <a:gd name="connsiteX272" fmla="*/ 1140269 w 12192000"/>
              <a:gd name="connsiteY272" fmla="*/ 1446003 h 6858000"/>
              <a:gd name="connsiteX273" fmla="*/ 1050154 w 12192000"/>
              <a:gd name="connsiteY273" fmla="*/ 1325805 h 6858000"/>
              <a:gd name="connsiteX274" fmla="*/ 1023870 w 12192000"/>
              <a:gd name="connsiteY274" fmla="*/ 1299511 h 6858000"/>
              <a:gd name="connsiteX275" fmla="*/ 960037 w 12192000"/>
              <a:gd name="connsiteY275" fmla="*/ 1273218 h 6858000"/>
              <a:gd name="connsiteX276" fmla="*/ 922489 w 12192000"/>
              <a:gd name="connsiteY276" fmla="*/ 1288243 h 6858000"/>
              <a:gd name="connsiteX277" fmla="*/ 802334 w 12192000"/>
              <a:gd name="connsiteY277" fmla="*/ 1389660 h 6858000"/>
              <a:gd name="connsiteX278" fmla="*/ 715973 w 12192000"/>
              <a:gd name="connsiteY278" fmla="*/ 1449758 h 6858000"/>
              <a:gd name="connsiteX279" fmla="*/ 614593 w 12192000"/>
              <a:gd name="connsiteY279" fmla="*/ 1352098 h 6858000"/>
              <a:gd name="connsiteX280" fmla="*/ 652141 w 12192000"/>
              <a:gd name="connsiteY280" fmla="*/ 1284486 h 6858000"/>
              <a:gd name="connsiteX281" fmla="*/ 655896 w 12192000"/>
              <a:gd name="connsiteY281" fmla="*/ 1250680 h 6858000"/>
              <a:gd name="connsiteX282" fmla="*/ 588309 w 12192000"/>
              <a:gd name="connsiteY282" fmla="*/ 1168045 h 6858000"/>
              <a:gd name="connsiteX283" fmla="*/ 520722 w 12192000"/>
              <a:gd name="connsiteY283" fmla="*/ 1160532 h 6858000"/>
              <a:gd name="connsiteX284" fmla="*/ 441871 w 12192000"/>
              <a:gd name="connsiteY284" fmla="*/ 1209363 h 6858000"/>
              <a:gd name="connsiteX285" fmla="*/ 419342 w 12192000"/>
              <a:gd name="connsiteY285" fmla="*/ 1280730 h 6858000"/>
              <a:gd name="connsiteX286" fmla="*/ 445625 w 12192000"/>
              <a:gd name="connsiteY286" fmla="*/ 1322048 h 6858000"/>
              <a:gd name="connsiteX287" fmla="*/ 460644 w 12192000"/>
              <a:gd name="connsiteY287" fmla="*/ 1337073 h 6858000"/>
              <a:gd name="connsiteX288" fmla="*/ 434360 w 12192000"/>
              <a:gd name="connsiteY288" fmla="*/ 1355854 h 6858000"/>
              <a:gd name="connsiteX289" fmla="*/ 438115 w 12192000"/>
              <a:gd name="connsiteY289" fmla="*/ 1389660 h 6858000"/>
              <a:gd name="connsiteX290" fmla="*/ 524477 w 12192000"/>
              <a:gd name="connsiteY290" fmla="*/ 1434734 h 6858000"/>
              <a:gd name="connsiteX291" fmla="*/ 539495 w 12192000"/>
              <a:gd name="connsiteY291" fmla="*/ 1449759 h 6858000"/>
              <a:gd name="connsiteX292" fmla="*/ 588308 w 12192000"/>
              <a:gd name="connsiteY292" fmla="*/ 1498589 h 6858000"/>
              <a:gd name="connsiteX293" fmla="*/ 640876 w 12192000"/>
              <a:gd name="connsiteY293" fmla="*/ 1554932 h 6858000"/>
              <a:gd name="connsiteX294" fmla="*/ 629612 w 12192000"/>
              <a:gd name="connsiteY294" fmla="*/ 1686398 h 6858000"/>
              <a:gd name="connsiteX295" fmla="*/ 622103 w 12192000"/>
              <a:gd name="connsiteY295" fmla="*/ 1802840 h 6858000"/>
              <a:gd name="connsiteX296" fmla="*/ 618347 w 12192000"/>
              <a:gd name="connsiteY296" fmla="*/ 1810352 h 6858000"/>
              <a:gd name="connsiteX297" fmla="*/ 640876 w 12192000"/>
              <a:gd name="connsiteY297" fmla="*/ 2073285 h 6858000"/>
              <a:gd name="connsiteX298" fmla="*/ 640876 w 12192000"/>
              <a:gd name="connsiteY298" fmla="*/ 2088309 h 6858000"/>
              <a:gd name="connsiteX299" fmla="*/ 663405 w 12192000"/>
              <a:gd name="connsiteY299" fmla="*/ 2140897 h 6858000"/>
              <a:gd name="connsiteX300" fmla="*/ 761031 w 12192000"/>
              <a:gd name="connsiteY300" fmla="*/ 2257338 h 6858000"/>
              <a:gd name="connsiteX301" fmla="*/ 712218 w 12192000"/>
              <a:gd name="connsiteY301" fmla="*/ 2253581 h 6858000"/>
              <a:gd name="connsiteX302" fmla="*/ 648386 w 12192000"/>
              <a:gd name="connsiteY302" fmla="*/ 2212264 h 6858000"/>
              <a:gd name="connsiteX303" fmla="*/ 610838 w 12192000"/>
              <a:gd name="connsiteY303" fmla="*/ 2208508 h 6858000"/>
              <a:gd name="connsiteX304" fmla="*/ 528231 w 12192000"/>
              <a:gd name="connsiteY304" fmla="*/ 2212263 h 6858000"/>
              <a:gd name="connsiteX305" fmla="*/ 460644 w 12192000"/>
              <a:gd name="connsiteY305" fmla="*/ 2200995 h 6858000"/>
              <a:gd name="connsiteX306" fmla="*/ 423096 w 12192000"/>
              <a:gd name="connsiteY306" fmla="*/ 2231045 h 6858000"/>
              <a:gd name="connsiteX307" fmla="*/ 438116 w 12192000"/>
              <a:gd name="connsiteY307" fmla="*/ 2276120 h 6858000"/>
              <a:gd name="connsiteX308" fmla="*/ 498193 w 12192000"/>
              <a:gd name="connsiteY308" fmla="*/ 2306170 h 6858000"/>
              <a:gd name="connsiteX309" fmla="*/ 693444 w 12192000"/>
              <a:gd name="connsiteY309" fmla="*/ 2366267 h 6858000"/>
              <a:gd name="connsiteX310" fmla="*/ 772296 w 12192000"/>
              <a:gd name="connsiteY310" fmla="*/ 2433878 h 6858000"/>
              <a:gd name="connsiteX311" fmla="*/ 764786 w 12192000"/>
              <a:gd name="connsiteY311" fmla="*/ 2512759 h 6858000"/>
              <a:gd name="connsiteX312" fmla="*/ 768541 w 12192000"/>
              <a:gd name="connsiteY312" fmla="*/ 2576613 h 6858000"/>
              <a:gd name="connsiteX313" fmla="*/ 772296 w 12192000"/>
              <a:gd name="connsiteY313" fmla="*/ 2606663 h 6858000"/>
              <a:gd name="connsiteX314" fmla="*/ 693444 w 12192000"/>
              <a:gd name="connsiteY314" fmla="*/ 2614176 h 6858000"/>
              <a:gd name="connsiteX315" fmla="*/ 685935 w 12192000"/>
              <a:gd name="connsiteY315" fmla="*/ 2771935 h 6858000"/>
              <a:gd name="connsiteX316" fmla="*/ 730992 w 12192000"/>
              <a:gd name="connsiteY316" fmla="*/ 2805741 h 6858000"/>
              <a:gd name="connsiteX317" fmla="*/ 761031 w 12192000"/>
              <a:gd name="connsiteY317" fmla="*/ 2854571 h 6858000"/>
              <a:gd name="connsiteX318" fmla="*/ 761031 w 12192000"/>
              <a:gd name="connsiteY318" fmla="*/ 2899645 h 6858000"/>
              <a:gd name="connsiteX319" fmla="*/ 708463 w 12192000"/>
              <a:gd name="connsiteY319" fmla="*/ 3004819 h 6858000"/>
              <a:gd name="connsiteX320" fmla="*/ 648387 w 12192000"/>
              <a:gd name="connsiteY320" fmla="*/ 3046137 h 6858000"/>
              <a:gd name="connsiteX321" fmla="*/ 640876 w 12192000"/>
              <a:gd name="connsiteY321" fmla="*/ 3128772 h 6858000"/>
              <a:gd name="connsiteX322" fmla="*/ 734747 w 12192000"/>
              <a:gd name="connsiteY322" fmla="*/ 3177604 h 6858000"/>
              <a:gd name="connsiteX323" fmla="*/ 802334 w 12192000"/>
              <a:gd name="connsiteY323" fmla="*/ 3233946 h 6858000"/>
              <a:gd name="connsiteX324" fmla="*/ 802335 w 12192000"/>
              <a:gd name="connsiteY324" fmla="*/ 3342875 h 6858000"/>
              <a:gd name="connsiteX325" fmla="*/ 776050 w 12192000"/>
              <a:gd name="connsiteY325" fmla="*/ 3485610 h 6858000"/>
              <a:gd name="connsiteX326" fmla="*/ 787315 w 12192000"/>
              <a:gd name="connsiteY326" fmla="*/ 3508147 h 6858000"/>
              <a:gd name="connsiteX327" fmla="*/ 858657 w 12192000"/>
              <a:gd name="connsiteY327" fmla="*/ 3568246 h 6858000"/>
              <a:gd name="connsiteX328" fmla="*/ 929999 w 12192000"/>
              <a:gd name="connsiteY328" fmla="*/ 3650882 h 6858000"/>
              <a:gd name="connsiteX329" fmla="*/ 933753 w 12192000"/>
              <a:gd name="connsiteY329" fmla="*/ 3782348 h 6858000"/>
              <a:gd name="connsiteX330" fmla="*/ 986321 w 12192000"/>
              <a:gd name="connsiteY330" fmla="*/ 3913815 h 6858000"/>
              <a:gd name="connsiteX331" fmla="*/ 1000997 w 12192000"/>
              <a:gd name="connsiteY331" fmla="*/ 3923113 h 6858000"/>
              <a:gd name="connsiteX332" fmla="*/ 976046 w 12192000"/>
              <a:gd name="connsiteY332" fmla="*/ 3964620 h 6858000"/>
              <a:gd name="connsiteX333" fmla="*/ 945778 w 12192000"/>
              <a:gd name="connsiteY333" fmla="*/ 4027965 h 6858000"/>
              <a:gd name="connsiteX334" fmla="*/ 873755 w 12192000"/>
              <a:gd name="connsiteY334" fmla="*/ 4059857 h 6858000"/>
              <a:gd name="connsiteX335" fmla="*/ 822783 w 12192000"/>
              <a:gd name="connsiteY335" fmla="*/ 4092961 h 6858000"/>
              <a:gd name="connsiteX336" fmla="*/ 839507 w 12192000"/>
              <a:gd name="connsiteY336" fmla="*/ 4126235 h 6858000"/>
              <a:gd name="connsiteX337" fmla="*/ 901891 w 12192000"/>
              <a:gd name="connsiteY337" fmla="*/ 4208119 h 6858000"/>
              <a:gd name="connsiteX338" fmla="*/ 878484 w 12192000"/>
              <a:gd name="connsiteY338" fmla="*/ 4345335 h 6858000"/>
              <a:gd name="connsiteX339" fmla="*/ 856829 w 12192000"/>
              <a:gd name="connsiteY339" fmla="*/ 4354652 h 6858000"/>
              <a:gd name="connsiteX340" fmla="*/ 793075 w 12192000"/>
              <a:gd name="connsiteY340" fmla="*/ 4361544 h 6858000"/>
              <a:gd name="connsiteX341" fmla="*/ 768749 w 12192000"/>
              <a:gd name="connsiteY341" fmla="*/ 4439055 h 6858000"/>
              <a:gd name="connsiteX342" fmla="*/ 826236 w 12192000"/>
              <a:gd name="connsiteY342" fmla="*/ 4508852 h 6858000"/>
              <a:gd name="connsiteX343" fmla="*/ 849321 w 12192000"/>
              <a:gd name="connsiteY343" fmla="*/ 4507075 h 6858000"/>
              <a:gd name="connsiteX344" fmla="*/ 871324 w 12192000"/>
              <a:gd name="connsiteY344" fmla="*/ 4513313 h 6858000"/>
              <a:gd name="connsiteX345" fmla="*/ 897143 w 12192000"/>
              <a:gd name="connsiteY345" fmla="*/ 4539654 h 6858000"/>
              <a:gd name="connsiteX346" fmla="*/ 896284 w 12192000"/>
              <a:gd name="connsiteY346" fmla="*/ 4576265 h 6858000"/>
              <a:gd name="connsiteX347" fmla="*/ 864991 w 12192000"/>
              <a:gd name="connsiteY347" fmla="*/ 4699358 h 6858000"/>
              <a:gd name="connsiteX348" fmla="*/ 841779 w 12192000"/>
              <a:gd name="connsiteY348" fmla="*/ 4714175 h 6858000"/>
              <a:gd name="connsiteX349" fmla="*/ 824544 w 12192000"/>
              <a:gd name="connsiteY349" fmla="*/ 4733067 h 6858000"/>
              <a:gd name="connsiteX350" fmla="*/ 908488 w 12192000"/>
              <a:gd name="connsiteY350" fmla="*/ 4763998 h 6858000"/>
              <a:gd name="connsiteX351" fmla="*/ 952241 w 12192000"/>
              <a:gd name="connsiteY351" fmla="*/ 4802557 h 6858000"/>
              <a:gd name="connsiteX352" fmla="*/ 953194 w 12192000"/>
              <a:gd name="connsiteY352" fmla="*/ 4807583 h 6858000"/>
              <a:gd name="connsiteX353" fmla="*/ 917516 w 12192000"/>
              <a:gd name="connsiteY353" fmla="*/ 4866422 h 6858000"/>
              <a:gd name="connsiteX354" fmla="*/ 871789 w 12192000"/>
              <a:gd name="connsiteY354" fmla="*/ 4927168 h 6858000"/>
              <a:gd name="connsiteX355" fmla="*/ 876558 w 12192000"/>
              <a:gd name="connsiteY355" fmla="*/ 4952296 h 6858000"/>
              <a:gd name="connsiteX356" fmla="*/ 897608 w 12192000"/>
              <a:gd name="connsiteY356" fmla="*/ 4953509 h 6858000"/>
              <a:gd name="connsiteX357" fmla="*/ 979295 w 12192000"/>
              <a:gd name="connsiteY357" fmla="*/ 4958834 h 6858000"/>
              <a:gd name="connsiteX358" fmla="*/ 994239 w 12192000"/>
              <a:gd name="connsiteY358" fmla="*/ 4969015 h 6858000"/>
              <a:gd name="connsiteX359" fmla="*/ 1056274 w 12192000"/>
              <a:gd name="connsiteY359" fmla="*/ 5035345 h 6858000"/>
              <a:gd name="connsiteX360" fmla="*/ 1084605 w 12192000"/>
              <a:gd name="connsiteY360" fmla="*/ 5061209 h 6858000"/>
              <a:gd name="connsiteX361" fmla="*/ 1100249 w 12192000"/>
              <a:gd name="connsiteY361" fmla="*/ 5102499 h 6858000"/>
              <a:gd name="connsiteX362" fmla="*/ 1054522 w 12192000"/>
              <a:gd name="connsiteY362" fmla="*/ 5163245 h 6858000"/>
              <a:gd name="connsiteX363" fmla="*/ 983930 w 12192000"/>
              <a:gd name="connsiteY363" fmla="*/ 5202676 h 6858000"/>
              <a:gd name="connsiteX364" fmla="*/ 911687 w 12192000"/>
              <a:gd name="connsiteY364" fmla="*/ 5205972 h 6858000"/>
              <a:gd name="connsiteX365" fmla="*/ 875215 w 12192000"/>
              <a:gd name="connsiteY365" fmla="*/ 5192066 h 6858000"/>
              <a:gd name="connsiteX366" fmla="*/ 808982 w 12192000"/>
              <a:gd name="connsiteY366" fmla="*/ 5144757 h 6858000"/>
              <a:gd name="connsiteX367" fmla="*/ 697440 w 12192000"/>
              <a:gd name="connsiteY367" fmla="*/ 5064391 h 6858000"/>
              <a:gd name="connsiteX368" fmla="*/ 567802 w 12192000"/>
              <a:gd name="connsiteY368" fmla="*/ 5039528 h 6858000"/>
              <a:gd name="connsiteX369" fmla="*/ 459342 w 12192000"/>
              <a:gd name="connsiteY369" fmla="*/ 5002836 h 6858000"/>
              <a:gd name="connsiteX370" fmla="*/ 450375 w 12192000"/>
              <a:gd name="connsiteY370" fmla="*/ 4996728 h 6858000"/>
              <a:gd name="connsiteX371" fmla="*/ 341788 w 12192000"/>
              <a:gd name="connsiteY371" fmla="*/ 4973077 h 6858000"/>
              <a:gd name="connsiteX372" fmla="*/ 211418 w 12192000"/>
              <a:gd name="connsiteY372" fmla="*/ 4971783 h 6858000"/>
              <a:gd name="connsiteX373" fmla="*/ 147758 w 12192000"/>
              <a:gd name="connsiteY373" fmla="*/ 5020312 h 6858000"/>
              <a:gd name="connsiteX374" fmla="*/ 142607 w 12192000"/>
              <a:gd name="connsiteY374" fmla="*/ 5034307 h 6858000"/>
              <a:gd name="connsiteX375" fmla="*/ 171857 w 12192000"/>
              <a:gd name="connsiteY375" fmla="*/ 5119875 h 6858000"/>
              <a:gd name="connsiteX376" fmla="*/ 239649 w 12192000"/>
              <a:gd name="connsiteY376" fmla="*/ 5161682 h 6858000"/>
              <a:gd name="connsiteX377" fmla="*/ 293354 w 12192000"/>
              <a:gd name="connsiteY377" fmla="*/ 5156697 h 6858000"/>
              <a:gd name="connsiteX378" fmla="*/ 360702 w 12192000"/>
              <a:gd name="connsiteY378" fmla="*/ 5141312 h 6858000"/>
              <a:gd name="connsiteX379" fmla="*/ 377681 w 12192000"/>
              <a:gd name="connsiteY379" fmla="*/ 5148503 h 6858000"/>
              <a:gd name="connsiteX380" fmla="*/ 443693 w 12192000"/>
              <a:gd name="connsiteY380" fmla="*/ 5167218 h 6858000"/>
              <a:gd name="connsiteX381" fmla="*/ 503249 w 12192000"/>
              <a:gd name="connsiteY381" fmla="*/ 5179347 h 6858000"/>
              <a:gd name="connsiteX382" fmla="*/ 635526 w 12192000"/>
              <a:gd name="connsiteY382" fmla="*/ 5190691 h 6858000"/>
              <a:gd name="connsiteX383" fmla="*/ 765640 w 12192000"/>
              <a:gd name="connsiteY383" fmla="*/ 5218068 h 6858000"/>
              <a:gd name="connsiteX384" fmla="*/ 851969 w 12192000"/>
              <a:gd name="connsiteY384" fmla="*/ 5261563 h 6858000"/>
              <a:gd name="connsiteX385" fmla="*/ 891429 w 12192000"/>
              <a:gd name="connsiteY385" fmla="*/ 5277505 h 6858000"/>
              <a:gd name="connsiteX386" fmla="*/ 1050351 w 12192000"/>
              <a:gd name="connsiteY386" fmla="*/ 5333259 h 6858000"/>
              <a:gd name="connsiteX387" fmla="*/ 1133469 w 12192000"/>
              <a:gd name="connsiteY387" fmla="*/ 5346123 h 6858000"/>
              <a:gd name="connsiteX388" fmla="*/ 1161706 w 12192000"/>
              <a:gd name="connsiteY388" fmla="*/ 5330351 h 6858000"/>
              <a:gd name="connsiteX389" fmla="*/ 1188862 w 12192000"/>
              <a:gd name="connsiteY389" fmla="*/ 5322594 h 6858000"/>
              <a:gd name="connsiteX390" fmla="*/ 1211215 w 12192000"/>
              <a:gd name="connsiteY390" fmla="*/ 5344386 h 6858000"/>
              <a:gd name="connsiteX391" fmla="*/ 1199958 w 12192000"/>
              <a:gd name="connsiteY391" fmla="*/ 5367349 h 6858000"/>
              <a:gd name="connsiteX392" fmla="*/ 1181292 w 12192000"/>
              <a:gd name="connsiteY392" fmla="*/ 5378702 h 6858000"/>
              <a:gd name="connsiteX393" fmla="*/ 1150892 w 12192000"/>
              <a:gd name="connsiteY393" fmla="*/ 5410504 h 6858000"/>
              <a:gd name="connsiteX394" fmla="*/ 1114260 w 12192000"/>
              <a:gd name="connsiteY394" fmla="*/ 5464318 h 6858000"/>
              <a:gd name="connsiteX395" fmla="*/ 934188 w 12192000"/>
              <a:gd name="connsiteY395" fmla="*/ 5571387 h 6858000"/>
              <a:gd name="connsiteX396" fmla="*/ 894345 w 12192000"/>
              <a:gd name="connsiteY396" fmla="*/ 5594568 h 6858000"/>
              <a:gd name="connsiteX397" fmla="*/ 835138 w 12192000"/>
              <a:gd name="connsiteY397" fmla="*/ 5597994 h 6858000"/>
              <a:gd name="connsiteX398" fmla="*/ 801529 w 12192000"/>
              <a:gd name="connsiteY398" fmla="*/ 5599166 h 6858000"/>
              <a:gd name="connsiteX399" fmla="*/ 768268 w 12192000"/>
              <a:gd name="connsiteY399" fmla="*/ 5615892 h 6858000"/>
              <a:gd name="connsiteX400" fmla="*/ 756534 w 12192000"/>
              <a:gd name="connsiteY400" fmla="*/ 5636342 h 6858000"/>
              <a:gd name="connsiteX401" fmla="*/ 847121 w 12192000"/>
              <a:gd name="connsiteY401" fmla="*/ 5757131 h 6858000"/>
              <a:gd name="connsiteX402" fmla="*/ 917457 w 12192000"/>
              <a:gd name="connsiteY402" fmla="*/ 5743783 h 6858000"/>
              <a:gd name="connsiteX403" fmla="*/ 967603 w 12192000"/>
              <a:gd name="connsiteY403" fmla="*/ 5692613 h 6858000"/>
              <a:gd name="connsiteX404" fmla="*/ 1028019 w 12192000"/>
              <a:gd name="connsiteY404" fmla="*/ 5668130 h 6858000"/>
              <a:gd name="connsiteX405" fmla="*/ 1087132 w 12192000"/>
              <a:gd name="connsiteY405" fmla="*/ 5623067 h 6858000"/>
              <a:gd name="connsiteX406" fmla="*/ 1113367 w 12192000"/>
              <a:gd name="connsiteY406" fmla="*/ 5555607 h 6858000"/>
              <a:gd name="connsiteX407" fmla="*/ 1168410 w 12192000"/>
              <a:gd name="connsiteY407" fmla="*/ 5516524 h 6858000"/>
              <a:gd name="connsiteX408" fmla="*/ 1185517 w 12192000"/>
              <a:gd name="connsiteY408" fmla="*/ 5510674 h 6858000"/>
              <a:gd name="connsiteX409" fmla="*/ 1269844 w 12192000"/>
              <a:gd name="connsiteY409" fmla="*/ 5502481 h 6858000"/>
              <a:gd name="connsiteX410" fmla="*/ 1332644 w 12192000"/>
              <a:gd name="connsiteY410" fmla="*/ 5490563 h 6858000"/>
              <a:gd name="connsiteX411" fmla="*/ 1374650 w 12192000"/>
              <a:gd name="connsiteY411" fmla="*/ 5451351 h 6858000"/>
              <a:gd name="connsiteX412" fmla="*/ 1398816 w 12192000"/>
              <a:gd name="connsiteY412" fmla="*/ 5441557 h 6858000"/>
              <a:gd name="connsiteX413" fmla="*/ 1414016 w 12192000"/>
              <a:gd name="connsiteY413" fmla="*/ 5425656 h 6858000"/>
              <a:gd name="connsiteX414" fmla="*/ 1457802 w 12192000"/>
              <a:gd name="connsiteY414" fmla="*/ 5409537 h 6858000"/>
              <a:gd name="connsiteX415" fmla="*/ 1515894 w 12192000"/>
              <a:gd name="connsiteY415" fmla="*/ 5468804 h 6858000"/>
              <a:gd name="connsiteX416" fmla="*/ 1558471 w 12192000"/>
              <a:gd name="connsiteY416" fmla="*/ 5473742 h 6858000"/>
              <a:gd name="connsiteX417" fmla="*/ 1565529 w 12192000"/>
              <a:gd name="connsiteY417" fmla="*/ 5469798 h 6858000"/>
              <a:gd name="connsiteX418" fmla="*/ 1596406 w 12192000"/>
              <a:gd name="connsiteY418" fmla="*/ 5440508 h 6858000"/>
              <a:gd name="connsiteX419" fmla="*/ 1638378 w 12192000"/>
              <a:gd name="connsiteY419" fmla="*/ 5455974 h 6858000"/>
              <a:gd name="connsiteX420" fmla="*/ 1677234 w 12192000"/>
              <a:gd name="connsiteY420" fmla="*/ 5482444 h 6858000"/>
              <a:gd name="connsiteX421" fmla="*/ 1755805 w 12192000"/>
              <a:gd name="connsiteY421" fmla="*/ 5498774 h 6858000"/>
              <a:gd name="connsiteX422" fmla="*/ 1772911 w 12192000"/>
              <a:gd name="connsiteY422" fmla="*/ 5492924 h 6858000"/>
              <a:gd name="connsiteX423" fmla="*/ 1907318 w 12192000"/>
              <a:gd name="connsiteY423" fmla="*/ 5542917 h 6858000"/>
              <a:gd name="connsiteX424" fmla="*/ 1992694 w 12192000"/>
              <a:gd name="connsiteY424" fmla="*/ 5581387 h 6858000"/>
              <a:gd name="connsiteX425" fmla="*/ 2099722 w 12192000"/>
              <a:gd name="connsiteY425" fmla="*/ 5610540 h 6858000"/>
              <a:gd name="connsiteX426" fmla="*/ 2117656 w 12192000"/>
              <a:gd name="connsiteY426" fmla="*/ 5622758 h 6858000"/>
              <a:gd name="connsiteX427" fmla="*/ 2149674 w 12192000"/>
              <a:gd name="connsiteY427" fmla="*/ 5681767 h 6858000"/>
              <a:gd name="connsiteX428" fmla="*/ 2159595 w 12192000"/>
              <a:gd name="connsiteY428" fmla="*/ 5692901 h 6858000"/>
              <a:gd name="connsiteX429" fmla="*/ 2267195 w 12192000"/>
              <a:gd name="connsiteY429" fmla="*/ 5766204 h 6858000"/>
              <a:gd name="connsiteX430" fmla="*/ 2281663 w 12192000"/>
              <a:gd name="connsiteY430" fmla="*/ 5773872 h 6858000"/>
              <a:gd name="connsiteX431" fmla="*/ 2415721 w 12192000"/>
              <a:gd name="connsiteY431" fmla="*/ 5808310 h 6858000"/>
              <a:gd name="connsiteX432" fmla="*/ 2544974 w 12192000"/>
              <a:gd name="connsiteY432" fmla="*/ 5872297 h 6858000"/>
              <a:gd name="connsiteX433" fmla="*/ 2604753 w 12192000"/>
              <a:gd name="connsiteY433" fmla="*/ 5913022 h 6858000"/>
              <a:gd name="connsiteX434" fmla="*/ 2608090 w 12192000"/>
              <a:gd name="connsiteY434" fmla="*/ 5930612 h 6858000"/>
              <a:gd name="connsiteX435" fmla="*/ 2604498 w 12192000"/>
              <a:gd name="connsiteY435" fmla="*/ 5939104 h 6858000"/>
              <a:gd name="connsiteX436" fmla="*/ 2642365 w 12192000"/>
              <a:gd name="connsiteY436" fmla="*/ 6015226 h 6858000"/>
              <a:gd name="connsiteX437" fmla="*/ 2706819 w 12192000"/>
              <a:gd name="connsiteY437" fmla="*/ 6039443 h 6858000"/>
              <a:gd name="connsiteX438" fmla="*/ 2668534 w 12192000"/>
              <a:gd name="connsiteY438" fmla="*/ 6057123 h 6858000"/>
              <a:gd name="connsiteX439" fmla="*/ 2630376 w 12192000"/>
              <a:gd name="connsiteY439" fmla="*/ 6061761 h 6858000"/>
              <a:gd name="connsiteX440" fmla="*/ 2619247 w 12192000"/>
              <a:gd name="connsiteY440" fmla="*/ 6071683 h 6858000"/>
              <a:gd name="connsiteX441" fmla="*/ 2574253 w 12192000"/>
              <a:gd name="connsiteY441" fmla="*/ 6108859 h 6858000"/>
              <a:gd name="connsiteX442" fmla="*/ 2495615 w 12192000"/>
              <a:gd name="connsiteY442" fmla="*/ 6201884 h 6858000"/>
              <a:gd name="connsiteX443" fmla="*/ 2493896 w 12192000"/>
              <a:gd name="connsiteY443" fmla="*/ 6275107 h 6858000"/>
              <a:gd name="connsiteX444" fmla="*/ 2555931 w 12192000"/>
              <a:gd name="connsiteY444" fmla="*/ 6341437 h 6858000"/>
              <a:gd name="connsiteX445" fmla="*/ 2561781 w 12192000"/>
              <a:gd name="connsiteY445" fmla="*/ 6358550 h 6858000"/>
              <a:gd name="connsiteX446" fmla="*/ 2565435 w 12192000"/>
              <a:gd name="connsiteY446" fmla="*/ 6446373 h 6858000"/>
              <a:gd name="connsiteX447" fmla="*/ 2650172 w 12192000"/>
              <a:gd name="connsiteY447" fmla="*/ 6550049 h 6858000"/>
              <a:gd name="connsiteX448" fmla="*/ 2715706 w 12192000"/>
              <a:gd name="connsiteY448" fmla="*/ 6566250 h 6858000"/>
              <a:gd name="connsiteX449" fmla="*/ 2835457 w 12192000"/>
              <a:gd name="connsiteY449" fmla="*/ 6525300 h 6858000"/>
              <a:gd name="connsiteX450" fmla="*/ 2894159 w 12192000"/>
              <a:gd name="connsiteY450" fmla="*/ 6368370 h 6858000"/>
              <a:gd name="connsiteX451" fmla="*/ 2890344 w 12192000"/>
              <a:gd name="connsiteY451" fmla="*/ 6348267 h 6858000"/>
              <a:gd name="connsiteX452" fmla="*/ 2895750 w 12192000"/>
              <a:gd name="connsiteY452" fmla="*/ 6308189 h 6858000"/>
              <a:gd name="connsiteX453" fmla="*/ 2927453 w 12192000"/>
              <a:gd name="connsiteY453" fmla="*/ 6296965 h 6858000"/>
              <a:gd name="connsiteX454" fmla="*/ 3048634 w 12192000"/>
              <a:gd name="connsiteY454" fmla="*/ 6263554 h 6858000"/>
              <a:gd name="connsiteX455" fmla="*/ 3069684 w 12192000"/>
              <a:gd name="connsiteY455" fmla="*/ 6264767 h 6858000"/>
              <a:gd name="connsiteX456" fmla="*/ 3057474 w 12192000"/>
              <a:gd name="connsiteY456" fmla="*/ 6282705 h 6858000"/>
              <a:gd name="connsiteX457" fmla="*/ 3048729 w 12192000"/>
              <a:gd name="connsiteY457" fmla="*/ 6305192 h 6858000"/>
              <a:gd name="connsiteX458" fmla="*/ 2978997 w 12192000"/>
              <a:gd name="connsiteY458" fmla="*/ 6308012 h 6858000"/>
              <a:gd name="connsiteX459" fmla="*/ 2969298 w 12192000"/>
              <a:gd name="connsiteY459" fmla="*/ 6325472 h 6858000"/>
              <a:gd name="connsiteX460" fmla="*/ 2982684 w 12192000"/>
              <a:gd name="connsiteY460" fmla="*/ 6341155 h 6858000"/>
              <a:gd name="connsiteX461" fmla="*/ 3065581 w 12192000"/>
              <a:gd name="connsiteY461" fmla="*/ 6325425 h 6858000"/>
              <a:gd name="connsiteX462" fmla="*/ 3096074 w 12192000"/>
              <a:gd name="connsiteY462" fmla="*/ 6335258 h 6858000"/>
              <a:gd name="connsiteX463" fmla="*/ 3068503 w 12192000"/>
              <a:gd name="connsiteY463" fmla="*/ 6436817 h 6858000"/>
              <a:gd name="connsiteX464" fmla="*/ 2995621 w 12192000"/>
              <a:gd name="connsiteY464" fmla="*/ 6505319 h 6858000"/>
              <a:gd name="connsiteX465" fmla="*/ 2970978 w 12192000"/>
              <a:gd name="connsiteY465" fmla="*/ 6512600 h 6858000"/>
              <a:gd name="connsiteX466" fmla="*/ 2954824 w 12192000"/>
              <a:gd name="connsiteY466" fmla="*/ 6523476 h 6858000"/>
              <a:gd name="connsiteX467" fmla="*/ 2936636 w 12192000"/>
              <a:gd name="connsiteY467" fmla="*/ 6537341 h 6858000"/>
              <a:gd name="connsiteX468" fmla="*/ 2965093 w 12192000"/>
              <a:gd name="connsiteY468" fmla="*/ 6550164 h 6858000"/>
              <a:gd name="connsiteX469" fmla="*/ 2981247 w 12192000"/>
              <a:gd name="connsiteY469" fmla="*/ 6539288 h 6858000"/>
              <a:gd name="connsiteX470" fmla="*/ 3096484 w 12192000"/>
              <a:gd name="connsiteY470" fmla="*/ 6447127 h 6858000"/>
              <a:gd name="connsiteX471" fmla="*/ 3112637 w 12192000"/>
              <a:gd name="connsiteY471" fmla="*/ 6436252 h 6858000"/>
              <a:gd name="connsiteX472" fmla="*/ 3171589 w 12192000"/>
              <a:gd name="connsiteY472" fmla="*/ 6458907 h 6858000"/>
              <a:gd name="connsiteX473" fmla="*/ 3178265 w 12192000"/>
              <a:gd name="connsiteY473" fmla="*/ 6494089 h 6858000"/>
              <a:gd name="connsiteX474" fmla="*/ 3185419 w 12192000"/>
              <a:gd name="connsiteY474" fmla="*/ 6531783 h 6858000"/>
              <a:gd name="connsiteX475" fmla="*/ 3250731 w 12192000"/>
              <a:gd name="connsiteY475" fmla="*/ 6519388 h 6858000"/>
              <a:gd name="connsiteX476" fmla="*/ 3310509 w 12192000"/>
              <a:gd name="connsiteY476" fmla="*/ 6560112 h 6858000"/>
              <a:gd name="connsiteX477" fmla="*/ 3360844 w 12192000"/>
              <a:gd name="connsiteY477" fmla="*/ 6592215 h 6858000"/>
              <a:gd name="connsiteX478" fmla="*/ 3404025 w 12192000"/>
              <a:gd name="connsiteY478" fmla="*/ 6586623 h 6858000"/>
              <a:gd name="connsiteX479" fmla="*/ 3479734 w 12192000"/>
              <a:gd name="connsiteY479" fmla="*/ 6587876 h 6858000"/>
              <a:gd name="connsiteX480" fmla="*/ 3489655 w 12192000"/>
              <a:gd name="connsiteY480" fmla="*/ 6599010 h 6858000"/>
              <a:gd name="connsiteX481" fmla="*/ 3515440 w 12192000"/>
              <a:gd name="connsiteY481" fmla="*/ 6680030 h 6858000"/>
              <a:gd name="connsiteX482" fmla="*/ 3535282 w 12192000"/>
              <a:gd name="connsiteY482" fmla="*/ 6702299 h 6858000"/>
              <a:gd name="connsiteX483" fmla="*/ 3546888 w 12192000"/>
              <a:gd name="connsiteY483" fmla="*/ 6694889 h 6858000"/>
              <a:gd name="connsiteX484" fmla="*/ 3537955 w 12192000"/>
              <a:gd name="connsiteY484" fmla="*/ 6634103 h 6858000"/>
              <a:gd name="connsiteX485" fmla="*/ 3551247 w 12192000"/>
              <a:gd name="connsiteY485" fmla="*/ 6608150 h 6858000"/>
              <a:gd name="connsiteX486" fmla="*/ 3589276 w 12192000"/>
              <a:gd name="connsiteY486" fmla="*/ 6616552 h 6858000"/>
              <a:gd name="connsiteX487" fmla="*/ 3616176 w 12192000"/>
              <a:gd name="connsiteY487" fmla="*/ 6634878 h 6858000"/>
              <a:gd name="connsiteX488" fmla="*/ 3610104 w 12192000"/>
              <a:gd name="connsiteY488" fmla="*/ 6589170 h 6858000"/>
              <a:gd name="connsiteX489" fmla="*/ 3615860 w 12192000"/>
              <a:gd name="connsiteY489" fmla="*/ 6564646 h 6858000"/>
              <a:gd name="connsiteX490" fmla="*/ 3639899 w 12192000"/>
              <a:gd name="connsiteY490" fmla="*/ 6567895 h 6858000"/>
              <a:gd name="connsiteX491" fmla="*/ 3661869 w 12192000"/>
              <a:gd name="connsiteY491" fmla="*/ 6628811 h 6858000"/>
              <a:gd name="connsiteX492" fmla="*/ 3706286 w 12192000"/>
              <a:gd name="connsiteY492" fmla="*/ 6753156 h 6858000"/>
              <a:gd name="connsiteX493" fmla="*/ 3710578 w 12192000"/>
              <a:gd name="connsiteY493" fmla="*/ 6775772 h 6858000"/>
              <a:gd name="connsiteX494" fmla="*/ 3723965 w 12192000"/>
              <a:gd name="connsiteY494" fmla="*/ 6791456 h 6858000"/>
              <a:gd name="connsiteX495" fmla="*/ 3738687 w 12192000"/>
              <a:gd name="connsiteY495" fmla="*/ 6773041 h 6858000"/>
              <a:gd name="connsiteX496" fmla="*/ 3737861 w 12192000"/>
              <a:gd name="connsiteY496" fmla="*/ 6754974 h 6858000"/>
              <a:gd name="connsiteX497" fmla="*/ 3716240 w 12192000"/>
              <a:gd name="connsiteY497" fmla="*/ 6709612 h 6858000"/>
              <a:gd name="connsiteX498" fmla="*/ 3703109 w 12192000"/>
              <a:gd name="connsiteY498" fmla="*/ 6667846 h 6858000"/>
              <a:gd name="connsiteX499" fmla="*/ 3695351 w 12192000"/>
              <a:gd name="connsiteY499" fmla="*/ 6640681 h 6858000"/>
              <a:gd name="connsiteX500" fmla="*/ 3681394 w 12192000"/>
              <a:gd name="connsiteY500" fmla="*/ 6580847 h 6858000"/>
              <a:gd name="connsiteX501" fmla="*/ 3693638 w 12192000"/>
              <a:gd name="connsiteY501" fmla="*/ 6508231 h 6858000"/>
              <a:gd name="connsiteX502" fmla="*/ 3729854 w 12192000"/>
              <a:gd name="connsiteY502" fmla="*/ 6548220 h 6858000"/>
              <a:gd name="connsiteX503" fmla="*/ 3771410 w 12192000"/>
              <a:gd name="connsiteY503" fmla="*/ 6657488 h 6858000"/>
              <a:gd name="connsiteX504" fmla="*/ 3803906 w 12192000"/>
              <a:gd name="connsiteY504" fmla="*/ 6719010 h 6858000"/>
              <a:gd name="connsiteX505" fmla="*/ 3827468 w 12192000"/>
              <a:gd name="connsiteY505" fmla="*/ 6719745 h 6858000"/>
              <a:gd name="connsiteX506" fmla="*/ 3829630 w 12192000"/>
              <a:gd name="connsiteY506" fmla="*/ 6703715 h 6858000"/>
              <a:gd name="connsiteX507" fmla="*/ 3780538 w 12192000"/>
              <a:gd name="connsiteY507" fmla="*/ 6595877 h 6858000"/>
              <a:gd name="connsiteX508" fmla="*/ 3763336 w 12192000"/>
              <a:gd name="connsiteY508" fmla="*/ 6560091 h 6858000"/>
              <a:gd name="connsiteX509" fmla="*/ 3766487 w 12192000"/>
              <a:gd name="connsiteY509" fmla="*/ 6494406 h 6858000"/>
              <a:gd name="connsiteX510" fmla="*/ 3756123 w 12192000"/>
              <a:gd name="connsiteY510" fmla="*/ 6426082 h 6858000"/>
              <a:gd name="connsiteX511" fmla="*/ 3746108 w 12192000"/>
              <a:gd name="connsiteY511" fmla="*/ 6373311 h 6858000"/>
              <a:gd name="connsiteX512" fmla="*/ 3764331 w 12192000"/>
              <a:gd name="connsiteY512" fmla="*/ 6304767 h 6858000"/>
              <a:gd name="connsiteX513" fmla="*/ 3795078 w 12192000"/>
              <a:gd name="connsiteY513" fmla="*/ 6288517 h 6858000"/>
              <a:gd name="connsiteX514" fmla="*/ 3830374 w 12192000"/>
              <a:gd name="connsiteY514" fmla="*/ 6268802 h 6858000"/>
              <a:gd name="connsiteX515" fmla="*/ 3885290 w 12192000"/>
              <a:gd name="connsiteY515" fmla="*/ 6242760 h 6858000"/>
              <a:gd name="connsiteX516" fmla="*/ 3994610 w 12192000"/>
              <a:gd name="connsiteY516" fmla="*/ 6242842 h 6858000"/>
              <a:gd name="connsiteX517" fmla="*/ 4037441 w 12192000"/>
              <a:gd name="connsiteY517" fmla="*/ 6221696 h 6858000"/>
              <a:gd name="connsiteX518" fmla="*/ 4132011 w 12192000"/>
              <a:gd name="connsiteY518" fmla="*/ 6089200 h 6858000"/>
              <a:gd name="connsiteX519" fmla="*/ 4182573 w 12192000"/>
              <a:gd name="connsiteY519" fmla="*/ 5944226 h 6858000"/>
              <a:gd name="connsiteX520" fmla="*/ 4215168 w 12192000"/>
              <a:gd name="connsiteY520" fmla="*/ 5841714 h 6858000"/>
              <a:gd name="connsiteX521" fmla="*/ 4284712 w 12192000"/>
              <a:gd name="connsiteY521" fmla="*/ 5755621 h 6858000"/>
              <a:gd name="connsiteX522" fmla="*/ 4327288 w 12192000"/>
              <a:gd name="connsiteY522" fmla="*/ 5760558 h 6858000"/>
              <a:gd name="connsiteX523" fmla="*/ 4353712 w 12192000"/>
              <a:gd name="connsiteY523" fmla="*/ 5776371 h 6858000"/>
              <a:gd name="connsiteX524" fmla="*/ 4399532 w 12192000"/>
              <a:gd name="connsiteY524" fmla="*/ 5757262 h 6858000"/>
              <a:gd name="connsiteX525" fmla="*/ 4406824 w 12192000"/>
              <a:gd name="connsiteY525" fmla="*/ 5739138 h 6858000"/>
              <a:gd name="connsiteX526" fmla="*/ 4415488 w 12192000"/>
              <a:gd name="connsiteY526" fmla="*/ 5748577 h 6858000"/>
              <a:gd name="connsiteX527" fmla="*/ 4454096 w 12192000"/>
              <a:gd name="connsiteY527" fmla="*/ 5769033 h 6858000"/>
              <a:gd name="connsiteX528" fmla="*/ 4524433 w 12192000"/>
              <a:gd name="connsiteY528" fmla="*/ 5755685 h 6858000"/>
              <a:gd name="connsiteX529" fmla="*/ 4546406 w 12192000"/>
              <a:gd name="connsiteY529" fmla="*/ 5733263 h 6858000"/>
              <a:gd name="connsiteX530" fmla="*/ 4556707 w 12192000"/>
              <a:gd name="connsiteY530" fmla="*/ 5735244 h 6858000"/>
              <a:gd name="connsiteX531" fmla="*/ 4565802 w 12192000"/>
              <a:gd name="connsiteY531" fmla="*/ 5728312 h 6858000"/>
              <a:gd name="connsiteX532" fmla="*/ 4616392 w 12192000"/>
              <a:gd name="connsiteY532" fmla="*/ 5734331 h 6858000"/>
              <a:gd name="connsiteX533" fmla="*/ 4678077 w 12192000"/>
              <a:gd name="connsiteY533" fmla="*/ 5785106 h 6858000"/>
              <a:gd name="connsiteX534" fmla="*/ 4717538 w 12192000"/>
              <a:gd name="connsiteY534" fmla="*/ 5801050 h 6858000"/>
              <a:gd name="connsiteX535" fmla="*/ 4750288 w 12192000"/>
              <a:gd name="connsiteY535" fmla="*/ 5836489 h 6858000"/>
              <a:gd name="connsiteX536" fmla="*/ 4766885 w 12192000"/>
              <a:gd name="connsiteY536" fmla="*/ 5882804 h 6858000"/>
              <a:gd name="connsiteX537" fmla="*/ 4761606 w 12192000"/>
              <a:gd name="connsiteY537" fmla="*/ 5909840 h 6858000"/>
              <a:gd name="connsiteX538" fmla="*/ 4756420 w 12192000"/>
              <a:gd name="connsiteY538" fmla="*/ 5978513 h 6858000"/>
              <a:gd name="connsiteX539" fmla="*/ 4785993 w 12192000"/>
              <a:gd name="connsiteY539" fmla="*/ 5928643 h 6858000"/>
              <a:gd name="connsiteX540" fmla="*/ 4806346 w 12192000"/>
              <a:gd name="connsiteY540" fmla="*/ 5898746 h 6858000"/>
              <a:gd name="connsiteX541" fmla="*/ 4820940 w 12192000"/>
              <a:gd name="connsiteY541" fmla="*/ 5893372 h 6858000"/>
              <a:gd name="connsiteX542" fmla="*/ 4862597 w 12192000"/>
              <a:gd name="connsiteY542" fmla="*/ 5838606 h 6858000"/>
              <a:gd name="connsiteX543" fmla="*/ 4916558 w 12192000"/>
              <a:gd name="connsiteY543" fmla="*/ 5807539 h 6858000"/>
              <a:gd name="connsiteX544" fmla="*/ 4937863 w 12192000"/>
              <a:gd name="connsiteY544" fmla="*/ 5782667 h 6858000"/>
              <a:gd name="connsiteX545" fmla="*/ 5021653 w 12192000"/>
              <a:gd name="connsiteY545" fmla="*/ 5675648 h 6858000"/>
              <a:gd name="connsiteX546" fmla="*/ 5039236 w 12192000"/>
              <a:gd name="connsiteY546" fmla="*/ 5672311 h 6858000"/>
              <a:gd name="connsiteX547" fmla="*/ 5041621 w 12192000"/>
              <a:gd name="connsiteY547" fmla="*/ 5684874 h 6858000"/>
              <a:gd name="connsiteX548" fmla="*/ 4971567 w 12192000"/>
              <a:gd name="connsiteY548" fmla="*/ 5823133 h 6858000"/>
              <a:gd name="connsiteX549" fmla="*/ 4961740 w 12192000"/>
              <a:gd name="connsiteY549" fmla="*/ 5853636 h 6858000"/>
              <a:gd name="connsiteX550" fmla="*/ 4998561 w 12192000"/>
              <a:gd name="connsiteY550" fmla="*/ 5883096 h 6858000"/>
              <a:gd name="connsiteX551" fmla="*/ 5022854 w 12192000"/>
              <a:gd name="connsiteY551" fmla="*/ 5860262 h 6858000"/>
              <a:gd name="connsiteX552" fmla="*/ 5039613 w 12192000"/>
              <a:gd name="connsiteY552" fmla="*/ 5838857 h 6858000"/>
              <a:gd name="connsiteX553" fmla="*/ 5050392 w 12192000"/>
              <a:gd name="connsiteY553" fmla="*/ 5813381 h 6858000"/>
              <a:gd name="connsiteX554" fmla="*/ 5073766 w 12192000"/>
              <a:gd name="connsiteY554" fmla="*/ 5730843 h 6858000"/>
              <a:gd name="connsiteX555" fmla="*/ 5088396 w 12192000"/>
              <a:gd name="connsiteY555" fmla="*/ 5670791 h 6858000"/>
              <a:gd name="connsiteX556" fmla="*/ 5108908 w 12192000"/>
              <a:gd name="connsiteY556" fmla="*/ 5573175 h 6858000"/>
              <a:gd name="connsiteX557" fmla="*/ 5109791 w 12192000"/>
              <a:gd name="connsiteY557" fmla="*/ 5566621 h 6858000"/>
              <a:gd name="connsiteX558" fmla="*/ 5142921 w 12192000"/>
              <a:gd name="connsiteY558" fmla="*/ 5566535 h 6858000"/>
              <a:gd name="connsiteX559" fmla="*/ 5190796 w 12192000"/>
              <a:gd name="connsiteY559" fmla="*/ 5554328 h 6858000"/>
              <a:gd name="connsiteX560" fmla="*/ 5208269 w 12192000"/>
              <a:gd name="connsiteY560" fmla="*/ 5542287 h 6858000"/>
              <a:gd name="connsiteX561" fmla="*/ 5207989 w 12192000"/>
              <a:gd name="connsiteY561" fmla="*/ 5543308 h 6858000"/>
              <a:gd name="connsiteX562" fmla="*/ 5211168 w 12192000"/>
              <a:gd name="connsiteY562" fmla="*/ 5577200 h 6858000"/>
              <a:gd name="connsiteX563" fmla="*/ 5220228 w 12192000"/>
              <a:gd name="connsiteY563" fmla="*/ 5624946 h 6858000"/>
              <a:gd name="connsiteX564" fmla="*/ 5263920 w 12192000"/>
              <a:gd name="connsiteY564" fmla="*/ 5567189 h 6858000"/>
              <a:gd name="connsiteX565" fmla="*/ 5288469 w 12192000"/>
              <a:gd name="connsiteY565" fmla="*/ 5518272 h 6858000"/>
              <a:gd name="connsiteX566" fmla="*/ 5297336 w 12192000"/>
              <a:gd name="connsiteY566" fmla="*/ 5509877 h 6858000"/>
              <a:gd name="connsiteX567" fmla="*/ 5300832 w 12192000"/>
              <a:gd name="connsiteY567" fmla="*/ 5514011 h 6858000"/>
              <a:gd name="connsiteX568" fmla="*/ 5362781 w 12192000"/>
              <a:gd name="connsiteY568" fmla="*/ 5510676 h 6858000"/>
              <a:gd name="connsiteX569" fmla="*/ 5379887 w 12192000"/>
              <a:gd name="connsiteY569" fmla="*/ 5504826 h 6858000"/>
              <a:gd name="connsiteX570" fmla="*/ 5514294 w 12192000"/>
              <a:gd name="connsiteY570" fmla="*/ 5554819 h 6858000"/>
              <a:gd name="connsiteX571" fmla="*/ 5599668 w 12192000"/>
              <a:gd name="connsiteY571" fmla="*/ 5593288 h 6858000"/>
              <a:gd name="connsiteX572" fmla="*/ 5706698 w 12192000"/>
              <a:gd name="connsiteY572" fmla="*/ 5622441 h 6858000"/>
              <a:gd name="connsiteX573" fmla="*/ 5724631 w 12192000"/>
              <a:gd name="connsiteY573" fmla="*/ 5634659 h 6858000"/>
              <a:gd name="connsiteX574" fmla="*/ 5756650 w 12192000"/>
              <a:gd name="connsiteY574" fmla="*/ 5693668 h 6858000"/>
              <a:gd name="connsiteX575" fmla="*/ 5766571 w 12192000"/>
              <a:gd name="connsiteY575" fmla="*/ 5704803 h 6858000"/>
              <a:gd name="connsiteX576" fmla="*/ 5874170 w 12192000"/>
              <a:gd name="connsiteY576" fmla="*/ 5778105 h 6858000"/>
              <a:gd name="connsiteX577" fmla="*/ 5888639 w 12192000"/>
              <a:gd name="connsiteY577" fmla="*/ 5785773 h 6858000"/>
              <a:gd name="connsiteX578" fmla="*/ 6022695 w 12192000"/>
              <a:gd name="connsiteY578" fmla="*/ 5820212 h 6858000"/>
              <a:gd name="connsiteX579" fmla="*/ 6151950 w 12192000"/>
              <a:gd name="connsiteY579" fmla="*/ 5884199 h 6858000"/>
              <a:gd name="connsiteX580" fmla="*/ 6211728 w 12192000"/>
              <a:gd name="connsiteY580" fmla="*/ 5924923 h 6858000"/>
              <a:gd name="connsiteX581" fmla="*/ 6215066 w 12192000"/>
              <a:gd name="connsiteY581" fmla="*/ 5942513 h 6858000"/>
              <a:gd name="connsiteX582" fmla="*/ 6211472 w 12192000"/>
              <a:gd name="connsiteY582" fmla="*/ 5951005 h 6858000"/>
              <a:gd name="connsiteX583" fmla="*/ 6249341 w 12192000"/>
              <a:gd name="connsiteY583" fmla="*/ 6027128 h 6858000"/>
              <a:gd name="connsiteX584" fmla="*/ 6313793 w 12192000"/>
              <a:gd name="connsiteY584" fmla="*/ 6051344 h 6858000"/>
              <a:gd name="connsiteX585" fmla="*/ 6275509 w 12192000"/>
              <a:gd name="connsiteY585" fmla="*/ 6069024 h 6858000"/>
              <a:gd name="connsiteX586" fmla="*/ 6237352 w 12192000"/>
              <a:gd name="connsiteY586" fmla="*/ 6073662 h 6858000"/>
              <a:gd name="connsiteX587" fmla="*/ 6226223 w 12192000"/>
              <a:gd name="connsiteY587" fmla="*/ 6083584 h 6858000"/>
              <a:gd name="connsiteX588" fmla="*/ 6181228 w 12192000"/>
              <a:gd name="connsiteY588" fmla="*/ 6120760 h 6858000"/>
              <a:gd name="connsiteX589" fmla="*/ 6102590 w 12192000"/>
              <a:gd name="connsiteY589" fmla="*/ 6213786 h 6858000"/>
              <a:gd name="connsiteX590" fmla="*/ 6100870 w 12192000"/>
              <a:gd name="connsiteY590" fmla="*/ 6287009 h 6858000"/>
              <a:gd name="connsiteX591" fmla="*/ 6162906 w 12192000"/>
              <a:gd name="connsiteY591" fmla="*/ 6353338 h 6858000"/>
              <a:gd name="connsiteX592" fmla="*/ 6168757 w 12192000"/>
              <a:gd name="connsiteY592" fmla="*/ 6370452 h 6858000"/>
              <a:gd name="connsiteX593" fmla="*/ 6172410 w 12192000"/>
              <a:gd name="connsiteY593" fmla="*/ 6458274 h 6858000"/>
              <a:gd name="connsiteX594" fmla="*/ 6257148 w 12192000"/>
              <a:gd name="connsiteY594" fmla="*/ 6561950 h 6858000"/>
              <a:gd name="connsiteX595" fmla="*/ 6322682 w 12192000"/>
              <a:gd name="connsiteY595" fmla="*/ 6578152 h 6858000"/>
              <a:gd name="connsiteX596" fmla="*/ 6442432 w 12192000"/>
              <a:gd name="connsiteY596" fmla="*/ 6537202 h 6858000"/>
              <a:gd name="connsiteX597" fmla="*/ 6501135 w 12192000"/>
              <a:gd name="connsiteY597" fmla="*/ 6380271 h 6858000"/>
              <a:gd name="connsiteX598" fmla="*/ 6497319 w 12192000"/>
              <a:gd name="connsiteY598" fmla="*/ 6360168 h 6858000"/>
              <a:gd name="connsiteX599" fmla="*/ 6502726 w 12192000"/>
              <a:gd name="connsiteY599" fmla="*/ 6320090 h 6858000"/>
              <a:gd name="connsiteX600" fmla="*/ 6534428 w 12192000"/>
              <a:gd name="connsiteY600" fmla="*/ 6308867 h 6858000"/>
              <a:gd name="connsiteX601" fmla="*/ 6655610 w 12192000"/>
              <a:gd name="connsiteY601" fmla="*/ 6275456 h 6858000"/>
              <a:gd name="connsiteX602" fmla="*/ 6676659 w 12192000"/>
              <a:gd name="connsiteY602" fmla="*/ 6276669 h 6858000"/>
              <a:gd name="connsiteX603" fmla="*/ 6664449 w 12192000"/>
              <a:gd name="connsiteY603" fmla="*/ 6294607 h 6858000"/>
              <a:gd name="connsiteX604" fmla="*/ 6655704 w 12192000"/>
              <a:gd name="connsiteY604" fmla="*/ 6317093 h 6858000"/>
              <a:gd name="connsiteX605" fmla="*/ 6585972 w 12192000"/>
              <a:gd name="connsiteY605" fmla="*/ 6319913 h 6858000"/>
              <a:gd name="connsiteX606" fmla="*/ 6576273 w 12192000"/>
              <a:gd name="connsiteY606" fmla="*/ 6337374 h 6858000"/>
              <a:gd name="connsiteX607" fmla="*/ 6589660 w 12192000"/>
              <a:gd name="connsiteY607" fmla="*/ 6353057 h 6858000"/>
              <a:gd name="connsiteX608" fmla="*/ 6672556 w 12192000"/>
              <a:gd name="connsiteY608" fmla="*/ 6337325 h 6858000"/>
              <a:gd name="connsiteX609" fmla="*/ 6703049 w 12192000"/>
              <a:gd name="connsiteY609" fmla="*/ 6347159 h 6858000"/>
              <a:gd name="connsiteX610" fmla="*/ 6675478 w 12192000"/>
              <a:gd name="connsiteY610" fmla="*/ 6448719 h 6858000"/>
              <a:gd name="connsiteX611" fmla="*/ 6602596 w 12192000"/>
              <a:gd name="connsiteY611" fmla="*/ 6517220 h 6858000"/>
              <a:gd name="connsiteX612" fmla="*/ 6577953 w 12192000"/>
              <a:gd name="connsiteY612" fmla="*/ 6524501 h 6858000"/>
              <a:gd name="connsiteX613" fmla="*/ 6561799 w 12192000"/>
              <a:gd name="connsiteY613" fmla="*/ 6535377 h 6858000"/>
              <a:gd name="connsiteX614" fmla="*/ 6543611 w 12192000"/>
              <a:gd name="connsiteY614" fmla="*/ 6549242 h 6858000"/>
              <a:gd name="connsiteX615" fmla="*/ 6572069 w 12192000"/>
              <a:gd name="connsiteY615" fmla="*/ 6562065 h 6858000"/>
              <a:gd name="connsiteX616" fmla="*/ 6588223 w 12192000"/>
              <a:gd name="connsiteY616" fmla="*/ 6551190 h 6858000"/>
              <a:gd name="connsiteX617" fmla="*/ 6703459 w 12192000"/>
              <a:gd name="connsiteY617" fmla="*/ 6459028 h 6858000"/>
              <a:gd name="connsiteX618" fmla="*/ 6719613 w 12192000"/>
              <a:gd name="connsiteY618" fmla="*/ 6448153 h 6858000"/>
              <a:gd name="connsiteX619" fmla="*/ 6778565 w 12192000"/>
              <a:gd name="connsiteY619" fmla="*/ 6470809 h 6858000"/>
              <a:gd name="connsiteX620" fmla="*/ 6785241 w 12192000"/>
              <a:gd name="connsiteY620" fmla="*/ 6505990 h 6858000"/>
              <a:gd name="connsiteX621" fmla="*/ 6792394 w 12192000"/>
              <a:gd name="connsiteY621" fmla="*/ 6543684 h 6858000"/>
              <a:gd name="connsiteX622" fmla="*/ 6857707 w 12192000"/>
              <a:gd name="connsiteY622" fmla="*/ 6531290 h 6858000"/>
              <a:gd name="connsiteX623" fmla="*/ 6917485 w 12192000"/>
              <a:gd name="connsiteY623" fmla="*/ 6572013 h 6858000"/>
              <a:gd name="connsiteX624" fmla="*/ 6967819 w 12192000"/>
              <a:gd name="connsiteY624" fmla="*/ 6604117 h 6858000"/>
              <a:gd name="connsiteX625" fmla="*/ 7011000 w 12192000"/>
              <a:gd name="connsiteY625" fmla="*/ 6598525 h 6858000"/>
              <a:gd name="connsiteX626" fmla="*/ 7086710 w 12192000"/>
              <a:gd name="connsiteY626" fmla="*/ 6599778 h 6858000"/>
              <a:gd name="connsiteX627" fmla="*/ 7096630 w 12192000"/>
              <a:gd name="connsiteY627" fmla="*/ 6610911 h 6858000"/>
              <a:gd name="connsiteX628" fmla="*/ 7122416 w 12192000"/>
              <a:gd name="connsiteY628" fmla="*/ 6691931 h 6858000"/>
              <a:gd name="connsiteX629" fmla="*/ 7142256 w 12192000"/>
              <a:gd name="connsiteY629" fmla="*/ 6714200 h 6858000"/>
              <a:gd name="connsiteX630" fmla="*/ 7153863 w 12192000"/>
              <a:gd name="connsiteY630" fmla="*/ 6706791 h 6858000"/>
              <a:gd name="connsiteX631" fmla="*/ 7144929 w 12192000"/>
              <a:gd name="connsiteY631" fmla="*/ 6646005 h 6858000"/>
              <a:gd name="connsiteX632" fmla="*/ 7158222 w 12192000"/>
              <a:gd name="connsiteY632" fmla="*/ 6620051 h 6858000"/>
              <a:gd name="connsiteX633" fmla="*/ 7196251 w 12192000"/>
              <a:gd name="connsiteY633" fmla="*/ 6628454 h 6858000"/>
              <a:gd name="connsiteX634" fmla="*/ 7223152 w 12192000"/>
              <a:gd name="connsiteY634" fmla="*/ 6646780 h 6858000"/>
              <a:gd name="connsiteX635" fmla="*/ 7217080 w 12192000"/>
              <a:gd name="connsiteY635" fmla="*/ 6601071 h 6858000"/>
              <a:gd name="connsiteX636" fmla="*/ 7222835 w 12192000"/>
              <a:gd name="connsiteY636" fmla="*/ 6576547 h 6858000"/>
              <a:gd name="connsiteX637" fmla="*/ 7246874 w 12192000"/>
              <a:gd name="connsiteY637" fmla="*/ 6579796 h 6858000"/>
              <a:gd name="connsiteX638" fmla="*/ 7268844 w 12192000"/>
              <a:gd name="connsiteY638" fmla="*/ 6640712 h 6858000"/>
              <a:gd name="connsiteX639" fmla="*/ 7313262 w 12192000"/>
              <a:gd name="connsiteY639" fmla="*/ 6765057 h 6858000"/>
              <a:gd name="connsiteX640" fmla="*/ 7317554 w 12192000"/>
              <a:gd name="connsiteY640" fmla="*/ 6787673 h 6858000"/>
              <a:gd name="connsiteX641" fmla="*/ 7330940 w 12192000"/>
              <a:gd name="connsiteY641" fmla="*/ 6803357 h 6858000"/>
              <a:gd name="connsiteX642" fmla="*/ 7345663 w 12192000"/>
              <a:gd name="connsiteY642" fmla="*/ 6784943 h 6858000"/>
              <a:gd name="connsiteX643" fmla="*/ 7344837 w 12192000"/>
              <a:gd name="connsiteY643" fmla="*/ 6766875 h 6858000"/>
              <a:gd name="connsiteX644" fmla="*/ 7323216 w 12192000"/>
              <a:gd name="connsiteY644" fmla="*/ 6721514 h 6858000"/>
              <a:gd name="connsiteX645" fmla="*/ 7310084 w 12192000"/>
              <a:gd name="connsiteY645" fmla="*/ 6679747 h 6858000"/>
              <a:gd name="connsiteX646" fmla="*/ 7302327 w 12192000"/>
              <a:gd name="connsiteY646" fmla="*/ 6652582 h 6858000"/>
              <a:gd name="connsiteX647" fmla="*/ 7288369 w 12192000"/>
              <a:gd name="connsiteY647" fmla="*/ 6592749 h 6858000"/>
              <a:gd name="connsiteX648" fmla="*/ 7300614 w 12192000"/>
              <a:gd name="connsiteY648" fmla="*/ 6520133 h 6858000"/>
              <a:gd name="connsiteX649" fmla="*/ 7336830 w 12192000"/>
              <a:gd name="connsiteY649" fmla="*/ 6560121 h 6858000"/>
              <a:gd name="connsiteX650" fmla="*/ 7378386 w 12192000"/>
              <a:gd name="connsiteY650" fmla="*/ 6669389 h 6858000"/>
              <a:gd name="connsiteX651" fmla="*/ 7410881 w 12192000"/>
              <a:gd name="connsiteY651" fmla="*/ 6730911 h 6858000"/>
              <a:gd name="connsiteX652" fmla="*/ 7434443 w 12192000"/>
              <a:gd name="connsiteY652" fmla="*/ 6731647 h 6858000"/>
              <a:gd name="connsiteX653" fmla="*/ 7436606 w 12192000"/>
              <a:gd name="connsiteY653" fmla="*/ 6715615 h 6858000"/>
              <a:gd name="connsiteX654" fmla="*/ 7387514 w 12192000"/>
              <a:gd name="connsiteY654" fmla="*/ 6607778 h 6858000"/>
              <a:gd name="connsiteX655" fmla="*/ 7370312 w 12192000"/>
              <a:gd name="connsiteY655" fmla="*/ 6571992 h 6858000"/>
              <a:gd name="connsiteX656" fmla="*/ 7373462 w 12192000"/>
              <a:gd name="connsiteY656" fmla="*/ 6506308 h 6858000"/>
              <a:gd name="connsiteX657" fmla="*/ 7363098 w 12192000"/>
              <a:gd name="connsiteY657" fmla="*/ 6437983 h 6858000"/>
              <a:gd name="connsiteX658" fmla="*/ 7353084 w 12192000"/>
              <a:gd name="connsiteY658" fmla="*/ 6385212 h 6858000"/>
              <a:gd name="connsiteX659" fmla="*/ 7371305 w 12192000"/>
              <a:gd name="connsiteY659" fmla="*/ 6316668 h 6858000"/>
              <a:gd name="connsiteX660" fmla="*/ 7402054 w 12192000"/>
              <a:gd name="connsiteY660" fmla="*/ 6300419 h 6858000"/>
              <a:gd name="connsiteX661" fmla="*/ 7437350 w 12192000"/>
              <a:gd name="connsiteY661" fmla="*/ 6280703 h 6858000"/>
              <a:gd name="connsiteX662" fmla="*/ 7492265 w 12192000"/>
              <a:gd name="connsiteY662" fmla="*/ 6254662 h 6858000"/>
              <a:gd name="connsiteX663" fmla="*/ 7601585 w 12192000"/>
              <a:gd name="connsiteY663" fmla="*/ 6254743 h 6858000"/>
              <a:gd name="connsiteX664" fmla="*/ 7644416 w 12192000"/>
              <a:gd name="connsiteY664" fmla="*/ 6233598 h 6858000"/>
              <a:gd name="connsiteX665" fmla="*/ 7738986 w 12192000"/>
              <a:gd name="connsiteY665" fmla="*/ 6101101 h 6858000"/>
              <a:gd name="connsiteX666" fmla="*/ 7789549 w 12192000"/>
              <a:gd name="connsiteY666" fmla="*/ 5956128 h 6858000"/>
              <a:gd name="connsiteX667" fmla="*/ 7822144 w 12192000"/>
              <a:gd name="connsiteY667" fmla="*/ 5853615 h 6858000"/>
              <a:gd name="connsiteX668" fmla="*/ 7891688 w 12192000"/>
              <a:gd name="connsiteY668" fmla="*/ 5767522 h 6858000"/>
              <a:gd name="connsiteX669" fmla="*/ 7934264 w 12192000"/>
              <a:gd name="connsiteY669" fmla="*/ 5772460 h 6858000"/>
              <a:gd name="connsiteX670" fmla="*/ 7960688 w 12192000"/>
              <a:gd name="connsiteY670" fmla="*/ 5788272 h 6858000"/>
              <a:gd name="connsiteX671" fmla="*/ 8006508 w 12192000"/>
              <a:gd name="connsiteY671" fmla="*/ 5769163 h 6858000"/>
              <a:gd name="connsiteX672" fmla="*/ 8030708 w 12192000"/>
              <a:gd name="connsiteY672" fmla="*/ 5704692 h 6858000"/>
              <a:gd name="connsiteX673" fmla="*/ 8054142 w 12192000"/>
              <a:gd name="connsiteY673" fmla="*/ 5718469 h 6858000"/>
              <a:gd name="connsiteX674" fmla="*/ 8163683 w 12192000"/>
              <a:gd name="connsiteY674" fmla="*/ 5747145 h 6858000"/>
              <a:gd name="connsiteX675" fmla="*/ 8172778 w 12192000"/>
              <a:gd name="connsiteY675" fmla="*/ 5740213 h 6858000"/>
              <a:gd name="connsiteX676" fmla="*/ 8223367 w 12192000"/>
              <a:gd name="connsiteY676" fmla="*/ 5746232 h 6858000"/>
              <a:gd name="connsiteX677" fmla="*/ 8285053 w 12192000"/>
              <a:gd name="connsiteY677" fmla="*/ 5797008 h 6858000"/>
              <a:gd name="connsiteX678" fmla="*/ 8324513 w 12192000"/>
              <a:gd name="connsiteY678" fmla="*/ 5812951 h 6858000"/>
              <a:gd name="connsiteX679" fmla="*/ 8357263 w 12192000"/>
              <a:gd name="connsiteY679" fmla="*/ 5848390 h 6858000"/>
              <a:gd name="connsiteX680" fmla="*/ 8373860 w 12192000"/>
              <a:gd name="connsiteY680" fmla="*/ 5894705 h 6858000"/>
              <a:gd name="connsiteX681" fmla="*/ 8368581 w 12192000"/>
              <a:gd name="connsiteY681" fmla="*/ 5921741 h 6858000"/>
              <a:gd name="connsiteX682" fmla="*/ 8363396 w 12192000"/>
              <a:gd name="connsiteY682" fmla="*/ 5990414 h 6858000"/>
              <a:gd name="connsiteX683" fmla="*/ 8392969 w 12192000"/>
              <a:gd name="connsiteY683" fmla="*/ 5940544 h 6858000"/>
              <a:gd name="connsiteX684" fmla="*/ 8413321 w 12192000"/>
              <a:gd name="connsiteY684" fmla="*/ 5910647 h 6858000"/>
              <a:gd name="connsiteX685" fmla="*/ 8427916 w 12192000"/>
              <a:gd name="connsiteY685" fmla="*/ 5905274 h 6858000"/>
              <a:gd name="connsiteX686" fmla="*/ 8469572 w 12192000"/>
              <a:gd name="connsiteY686" fmla="*/ 5850508 h 6858000"/>
              <a:gd name="connsiteX687" fmla="*/ 8523533 w 12192000"/>
              <a:gd name="connsiteY687" fmla="*/ 5819439 h 6858000"/>
              <a:gd name="connsiteX688" fmla="*/ 8544838 w 12192000"/>
              <a:gd name="connsiteY688" fmla="*/ 5794569 h 6858000"/>
              <a:gd name="connsiteX689" fmla="*/ 8628627 w 12192000"/>
              <a:gd name="connsiteY689" fmla="*/ 5687549 h 6858000"/>
              <a:gd name="connsiteX690" fmla="*/ 8646211 w 12192000"/>
              <a:gd name="connsiteY690" fmla="*/ 5684211 h 6858000"/>
              <a:gd name="connsiteX691" fmla="*/ 8648597 w 12192000"/>
              <a:gd name="connsiteY691" fmla="*/ 5696776 h 6858000"/>
              <a:gd name="connsiteX692" fmla="*/ 8578542 w 12192000"/>
              <a:gd name="connsiteY692" fmla="*/ 5835034 h 6858000"/>
              <a:gd name="connsiteX693" fmla="*/ 8568716 w 12192000"/>
              <a:gd name="connsiteY693" fmla="*/ 5865537 h 6858000"/>
              <a:gd name="connsiteX694" fmla="*/ 8605536 w 12192000"/>
              <a:gd name="connsiteY694" fmla="*/ 5894997 h 6858000"/>
              <a:gd name="connsiteX695" fmla="*/ 8629830 w 12192000"/>
              <a:gd name="connsiteY695" fmla="*/ 5872163 h 6858000"/>
              <a:gd name="connsiteX696" fmla="*/ 8646588 w 12192000"/>
              <a:gd name="connsiteY696" fmla="*/ 5850758 h 6858000"/>
              <a:gd name="connsiteX697" fmla="*/ 8657368 w 12192000"/>
              <a:gd name="connsiteY697" fmla="*/ 5825283 h 6858000"/>
              <a:gd name="connsiteX698" fmla="*/ 8680743 w 12192000"/>
              <a:gd name="connsiteY698" fmla="*/ 5742744 h 6858000"/>
              <a:gd name="connsiteX699" fmla="*/ 8695370 w 12192000"/>
              <a:gd name="connsiteY699" fmla="*/ 5682693 h 6858000"/>
              <a:gd name="connsiteX700" fmla="*/ 8715884 w 12192000"/>
              <a:gd name="connsiteY700" fmla="*/ 5585077 h 6858000"/>
              <a:gd name="connsiteX701" fmla="*/ 8724398 w 12192000"/>
              <a:gd name="connsiteY701" fmla="*/ 5521955 h 6858000"/>
              <a:gd name="connsiteX702" fmla="*/ 8730411 w 12192000"/>
              <a:gd name="connsiteY702" fmla="*/ 5459998 h 6858000"/>
              <a:gd name="connsiteX703" fmla="*/ 8752920 w 12192000"/>
              <a:gd name="connsiteY703" fmla="*/ 5469969 h 6858000"/>
              <a:gd name="connsiteX704" fmla="*/ 8816783 w 12192000"/>
              <a:gd name="connsiteY704" fmla="*/ 5503084 h 6858000"/>
              <a:gd name="connsiteX705" fmla="*/ 8831469 w 12192000"/>
              <a:gd name="connsiteY705" fmla="*/ 5510017 h 6858000"/>
              <a:gd name="connsiteX706" fmla="*/ 8823805 w 12192000"/>
              <a:gd name="connsiteY706" fmla="*/ 5522942 h 6858000"/>
              <a:gd name="connsiteX707" fmla="*/ 8818143 w 12192000"/>
              <a:gd name="connsiteY707" fmla="*/ 5589101 h 6858000"/>
              <a:gd name="connsiteX708" fmla="*/ 8827204 w 12192000"/>
              <a:gd name="connsiteY708" fmla="*/ 5636847 h 6858000"/>
              <a:gd name="connsiteX709" fmla="*/ 8870895 w 12192000"/>
              <a:gd name="connsiteY709" fmla="*/ 5579090 h 6858000"/>
              <a:gd name="connsiteX710" fmla="*/ 8883990 w 12192000"/>
              <a:gd name="connsiteY710" fmla="*/ 5538164 h 6858000"/>
              <a:gd name="connsiteX711" fmla="*/ 8886471 w 12192000"/>
              <a:gd name="connsiteY711" fmla="*/ 5536434 h 6858000"/>
              <a:gd name="connsiteX712" fmla="*/ 8913589 w 12192000"/>
              <a:gd name="connsiteY712" fmla="*/ 5552076 h 6858000"/>
              <a:gd name="connsiteX713" fmla="*/ 8941951 w 12192000"/>
              <a:gd name="connsiteY713" fmla="*/ 5574680 h 6858000"/>
              <a:gd name="connsiteX714" fmla="*/ 8945290 w 12192000"/>
              <a:gd name="connsiteY714" fmla="*/ 5592270 h 6858000"/>
              <a:gd name="connsiteX715" fmla="*/ 8941697 w 12192000"/>
              <a:gd name="connsiteY715" fmla="*/ 5600762 h 6858000"/>
              <a:gd name="connsiteX716" fmla="*/ 8979565 w 12192000"/>
              <a:gd name="connsiteY716" fmla="*/ 5676885 h 6858000"/>
              <a:gd name="connsiteX717" fmla="*/ 9044018 w 12192000"/>
              <a:gd name="connsiteY717" fmla="*/ 5701102 h 6858000"/>
              <a:gd name="connsiteX718" fmla="*/ 9005733 w 12192000"/>
              <a:gd name="connsiteY718" fmla="*/ 5718781 h 6858000"/>
              <a:gd name="connsiteX719" fmla="*/ 8967576 w 12192000"/>
              <a:gd name="connsiteY719" fmla="*/ 5723418 h 6858000"/>
              <a:gd name="connsiteX720" fmla="*/ 8956446 w 12192000"/>
              <a:gd name="connsiteY720" fmla="*/ 5733341 h 6858000"/>
              <a:gd name="connsiteX721" fmla="*/ 8911452 w 12192000"/>
              <a:gd name="connsiteY721" fmla="*/ 5770517 h 6858000"/>
              <a:gd name="connsiteX722" fmla="*/ 8832814 w 12192000"/>
              <a:gd name="connsiteY722" fmla="*/ 5863543 h 6858000"/>
              <a:gd name="connsiteX723" fmla="*/ 8831095 w 12192000"/>
              <a:gd name="connsiteY723" fmla="*/ 5936765 h 6858000"/>
              <a:gd name="connsiteX724" fmla="*/ 8893129 w 12192000"/>
              <a:gd name="connsiteY724" fmla="*/ 6003095 h 6858000"/>
              <a:gd name="connsiteX725" fmla="*/ 8898980 w 12192000"/>
              <a:gd name="connsiteY725" fmla="*/ 6020209 h 6858000"/>
              <a:gd name="connsiteX726" fmla="*/ 8902634 w 12192000"/>
              <a:gd name="connsiteY726" fmla="*/ 6108031 h 6858000"/>
              <a:gd name="connsiteX727" fmla="*/ 8987371 w 12192000"/>
              <a:gd name="connsiteY727" fmla="*/ 6211708 h 6858000"/>
              <a:gd name="connsiteX728" fmla="*/ 9052905 w 12192000"/>
              <a:gd name="connsiteY728" fmla="*/ 6227908 h 6858000"/>
              <a:gd name="connsiteX729" fmla="*/ 9172655 w 12192000"/>
              <a:gd name="connsiteY729" fmla="*/ 6186959 h 6858000"/>
              <a:gd name="connsiteX730" fmla="*/ 9231358 w 12192000"/>
              <a:gd name="connsiteY730" fmla="*/ 6030028 h 6858000"/>
              <a:gd name="connsiteX731" fmla="*/ 9227543 w 12192000"/>
              <a:gd name="connsiteY731" fmla="*/ 6009924 h 6858000"/>
              <a:gd name="connsiteX732" fmla="*/ 9232950 w 12192000"/>
              <a:gd name="connsiteY732" fmla="*/ 5969847 h 6858000"/>
              <a:gd name="connsiteX733" fmla="*/ 9264653 w 12192000"/>
              <a:gd name="connsiteY733" fmla="*/ 5958624 h 6858000"/>
              <a:gd name="connsiteX734" fmla="*/ 9385833 w 12192000"/>
              <a:gd name="connsiteY734" fmla="*/ 5925213 h 6858000"/>
              <a:gd name="connsiteX735" fmla="*/ 9406883 w 12192000"/>
              <a:gd name="connsiteY735" fmla="*/ 5926425 h 6858000"/>
              <a:gd name="connsiteX736" fmla="*/ 9394673 w 12192000"/>
              <a:gd name="connsiteY736" fmla="*/ 5944363 h 6858000"/>
              <a:gd name="connsiteX737" fmla="*/ 9385928 w 12192000"/>
              <a:gd name="connsiteY737" fmla="*/ 5966850 h 6858000"/>
              <a:gd name="connsiteX738" fmla="*/ 9316196 w 12192000"/>
              <a:gd name="connsiteY738" fmla="*/ 5969669 h 6858000"/>
              <a:gd name="connsiteX739" fmla="*/ 9306497 w 12192000"/>
              <a:gd name="connsiteY739" fmla="*/ 5987131 h 6858000"/>
              <a:gd name="connsiteX740" fmla="*/ 9319883 w 12192000"/>
              <a:gd name="connsiteY740" fmla="*/ 6002814 h 6858000"/>
              <a:gd name="connsiteX741" fmla="*/ 9402780 w 12192000"/>
              <a:gd name="connsiteY741" fmla="*/ 5987083 h 6858000"/>
              <a:gd name="connsiteX742" fmla="*/ 9433274 w 12192000"/>
              <a:gd name="connsiteY742" fmla="*/ 5996916 h 6858000"/>
              <a:gd name="connsiteX743" fmla="*/ 9405702 w 12192000"/>
              <a:gd name="connsiteY743" fmla="*/ 6098475 h 6858000"/>
              <a:gd name="connsiteX744" fmla="*/ 9332820 w 12192000"/>
              <a:gd name="connsiteY744" fmla="*/ 6166978 h 6858000"/>
              <a:gd name="connsiteX745" fmla="*/ 9308176 w 12192000"/>
              <a:gd name="connsiteY745" fmla="*/ 6174258 h 6858000"/>
              <a:gd name="connsiteX746" fmla="*/ 9292023 w 12192000"/>
              <a:gd name="connsiteY746" fmla="*/ 6185133 h 6858000"/>
              <a:gd name="connsiteX747" fmla="*/ 9273835 w 12192000"/>
              <a:gd name="connsiteY747" fmla="*/ 6198999 h 6858000"/>
              <a:gd name="connsiteX748" fmla="*/ 9302293 w 12192000"/>
              <a:gd name="connsiteY748" fmla="*/ 6211822 h 6858000"/>
              <a:gd name="connsiteX749" fmla="*/ 9318446 w 12192000"/>
              <a:gd name="connsiteY749" fmla="*/ 6200946 h 6858000"/>
              <a:gd name="connsiteX750" fmla="*/ 9433684 w 12192000"/>
              <a:gd name="connsiteY750" fmla="*/ 6108786 h 6858000"/>
              <a:gd name="connsiteX751" fmla="*/ 9449836 w 12192000"/>
              <a:gd name="connsiteY751" fmla="*/ 6097909 h 6858000"/>
              <a:gd name="connsiteX752" fmla="*/ 9508788 w 12192000"/>
              <a:gd name="connsiteY752" fmla="*/ 6120566 h 6858000"/>
              <a:gd name="connsiteX753" fmla="*/ 9515464 w 12192000"/>
              <a:gd name="connsiteY753" fmla="*/ 6155747 h 6858000"/>
              <a:gd name="connsiteX754" fmla="*/ 9522619 w 12192000"/>
              <a:gd name="connsiteY754" fmla="*/ 6193441 h 6858000"/>
              <a:gd name="connsiteX755" fmla="*/ 9587930 w 12192000"/>
              <a:gd name="connsiteY755" fmla="*/ 6181047 h 6858000"/>
              <a:gd name="connsiteX756" fmla="*/ 9647708 w 12192000"/>
              <a:gd name="connsiteY756" fmla="*/ 6221771 h 6858000"/>
              <a:gd name="connsiteX757" fmla="*/ 9698043 w 12192000"/>
              <a:gd name="connsiteY757" fmla="*/ 6253873 h 6858000"/>
              <a:gd name="connsiteX758" fmla="*/ 9741224 w 12192000"/>
              <a:gd name="connsiteY758" fmla="*/ 6248282 h 6858000"/>
              <a:gd name="connsiteX759" fmla="*/ 9816934 w 12192000"/>
              <a:gd name="connsiteY759" fmla="*/ 6249534 h 6858000"/>
              <a:gd name="connsiteX760" fmla="*/ 9826855 w 12192000"/>
              <a:gd name="connsiteY760" fmla="*/ 6260669 h 6858000"/>
              <a:gd name="connsiteX761" fmla="*/ 9852639 w 12192000"/>
              <a:gd name="connsiteY761" fmla="*/ 6341688 h 6858000"/>
              <a:gd name="connsiteX762" fmla="*/ 9872481 w 12192000"/>
              <a:gd name="connsiteY762" fmla="*/ 6363957 h 6858000"/>
              <a:gd name="connsiteX763" fmla="*/ 9884086 w 12192000"/>
              <a:gd name="connsiteY763" fmla="*/ 6356547 h 6858000"/>
              <a:gd name="connsiteX764" fmla="*/ 9875154 w 12192000"/>
              <a:gd name="connsiteY764" fmla="*/ 6295761 h 6858000"/>
              <a:gd name="connsiteX765" fmla="*/ 9888445 w 12192000"/>
              <a:gd name="connsiteY765" fmla="*/ 6269808 h 6858000"/>
              <a:gd name="connsiteX766" fmla="*/ 9926475 w 12192000"/>
              <a:gd name="connsiteY766" fmla="*/ 6278211 h 6858000"/>
              <a:gd name="connsiteX767" fmla="*/ 9953375 w 12192000"/>
              <a:gd name="connsiteY767" fmla="*/ 6296537 h 6858000"/>
              <a:gd name="connsiteX768" fmla="*/ 9947303 w 12192000"/>
              <a:gd name="connsiteY768" fmla="*/ 6250828 h 6858000"/>
              <a:gd name="connsiteX769" fmla="*/ 9953059 w 12192000"/>
              <a:gd name="connsiteY769" fmla="*/ 6226305 h 6858000"/>
              <a:gd name="connsiteX770" fmla="*/ 9977099 w 12192000"/>
              <a:gd name="connsiteY770" fmla="*/ 6229553 h 6858000"/>
              <a:gd name="connsiteX771" fmla="*/ 9999069 w 12192000"/>
              <a:gd name="connsiteY771" fmla="*/ 6290469 h 6858000"/>
              <a:gd name="connsiteX772" fmla="*/ 10043485 w 12192000"/>
              <a:gd name="connsiteY772" fmla="*/ 6414815 h 6858000"/>
              <a:gd name="connsiteX773" fmla="*/ 10047777 w 12192000"/>
              <a:gd name="connsiteY773" fmla="*/ 6437431 h 6858000"/>
              <a:gd name="connsiteX774" fmla="*/ 10061163 w 12192000"/>
              <a:gd name="connsiteY774" fmla="*/ 6453114 h 6858000"/>
              <a:gd name="connsiteX775" fmla="*/ 10075886 w 12192000"/>
              <a:gd name="connsiteY775" fmla="*/ 6434699 h 6858000"/>
              <a:gd name="connsiteX776" fmla="*/ 10075060 w 12192000"/>
              <a:gd name="connsiteY776" fmla="*/ 6416632 h 6858000"/>
              <a:gd name="connsiteX777" fmla="*/ 10053439 w 12192000"/>
              <a:gd name="connsiteY777" fmla="*/ 6371270 h 6858000"/>
              <a:gd name="connsiteX778" fmla="*/ 10040309 w 12192000"/>
              <a:gd name="connsiteY778" fmla="*/ 6329504 h 6858000"/>
              <a:gd name="connsiteX779" fmla="*/ 10032550 w 12192000"/>
              <a:gd name="connsiteY779" fmla="*/ 6302339 h 6858000"/>
              <a:gd name="connsiteX780" fmla="*/ 10018593 w 12192000"/>
              <a:gd name="connsiteY780" fmla="*/ 6242505 h 6858000"/>
              <a:gd name="connsiteX781" fmla="*/ 10030837 w 12192000"/>
              <a:gd name="connsiteY781" fmla="*/ 6169890 h 6858000"/>
              <a:gd name="connsiteX782" fmla="*/ 10067053 w 12192000"/>
              <a:gd name="connsiteY782" fmla="*/ 6209879 h 6858000"/>
              <a:gd name="connsiteX783" fmla="*/ 10108609 w 12192000"/>
              <a:gd name="connsiteY783" fmla="*/ 6319146 h 6858000"/>
              <a:gd name="connsiteX784" fmla="*/ 10141105 w 12192000"/>
              <a:gd name="connsiteY784" fmla="*/ 6380668 h 6858000"/>
              <a:gd name="connsiteX785" fmla="*/ 10164666 w 12192000"/>
              <a:gd name="connsiteY785" fmla="*/ 6381404 h 6858000"/>
              <a:gd name="connsiteX786" fmla="*/ 10166829 w 12192000"/>
              <a:gd name="connsiteY786" fmla="*/ 6365373 h 6858000"/>
              <a:gd name="connsiteX787" fmla="*/ 10117737 w 12192000"/>
              <a:gd name="connsiteY787" fmla="*/ 6257535 h 6858000"/>
              <a:gd name="connsiteX788" fmla="*/ 10100536 w 12192000"/>
              <a:gd name="connsiteY788" fmla="*/ 6221748 h 6858000"/>
              <a:gd name="connsiteX789" fmla="*/ 10103686 w 12192000"/>
              <a:gd name="connsiteY789" fmla="*/ 6156065 h 6858000"/>
              <a:gd name="connsiteX790" fmla="*/ 10093322 w 12192000"/>
              <a:gd name="connsiteY790" fmla="*/ 6087739 h 6858000"/>
              <a:gd name="connsiteX791" fmla="*/ 10083307 w 12192000"/>
              <a:gd name="connsiteY791" fmla="*/ 6034968 h 6858000"/>
              <a:gd name="connsiteX792" fmla="*/ 10101530 w 12192000"/>
              <a:gd name="connsiteY792" fmla="*/ 5966425 h 6858000"/>
              <a:gd name="connsiteX793" fmla="*/ 10132278 w 12192000"/>
              <a:gd name="connsiteY793" fmla="*/ 5950176 h 6858000"/>
              <a:gd name="connsiteX794" fmla="*/ 10167574 w 12192000"/>
              <a:gd name="connsiteY794" fmla="*/ 5930461 h 6858000"/>
              <a:gd name="connsiteX795" fmla="*/ 10222490 w 12192000"/>
              <a:gd name="connsiteY795" fmla="*/ 5904419 h 6858000"/>
              <a:gd name="connsiteX796" fmla="*/ 10331808 w 12192000"/>
              <a:gd name="connsiteY796" fmla="*/ 5904501 h 6858000"/>
              <a:gd name="connsiteX797" fmla="*/ 10374640 w 12192000"/>
              <a:gd name="connsiteY797" fmla="*/ 5883355 h 6858000"/>
              <a:gd name="connsiteX798" fmla="*/ 10469210 w 12192000"/>
              <a:gd name="connsiteY798" fmla="*/ 5750857 h 6858000"/>
              <a:gd name="connsiteX799" fmla="*/ 10519773 w 12192000"/>
              <a:gd name="connsiteY799" fmla="*/ 5605884 h 6858000"/>
              <a:gd name="connsiteX800" fmla="*/ 10552368 w 12192000"/>
              <a:gd name="connsiteY800" fmla="*/ 5503372 h 6858000"/>
              <a:gd name="connsiteX801" fmla="*/ 10621911 w 12192000"/>
              <a:gd name="connsiteY801" fmla="*/ 5417280 h 6858000"/>
              <a:gd name="connsiteX802" fmla="*/ 10664488 w 12192000"/>
              <a:gd name="connsiteY802" fmla="*/ 5422216 h 6858000"/>
              <a:gd name="connsiteX803" fmla="*/ 10690911 w 12192000"/>
              <a:gd name="connsiteY803" fmla="*/ 5438030 h 6858000"/>
              <a:gd name="connsiteX804" fmla="*/ 10736732 w 12192000"/>
              <a:gd name="connsiteY804" fmla="*/ 5418919 h 6858000"/>
              <a:gd name="connsiteX805" fmla="*/ 10760931 w 12192000"/>
              <a:gd name="connsiteY805" fmla="*/ 5354449 h 6858000"/>
              <a:gd name="connsiteX806" fmla="*/ 10784367 w 12192000"/>
              <a:gd name="connsiteY806" fmla="*/ 5368225 h 6858000"/>
              <a:gd name="connsiteX807" fmla="*/ 10893907 w 12192000"/>
              <a:gd name="connsiteY807" fmla="*/ 5396903 h 6858000"/>
              <a:gd name="connsiteX808" fmla="*/ 10903001 w 12192000"/>
              <a:gd name="connsiteY808" fmla="*/ 5389969 h 6858000"/>
              <a:gd name="connsiteX809" fmla="*/ 10953591 w 12192000"/>
              <a:gd name="connsiteY809" fmla="*/ 5395990 h 6858000"/>
              <a:gd name="connsiteX810" fmla="*/ 11015277 w 12192000"/>
              <a:gd name="connsiteY810" fmla="*/ 5446765 h 6858000"/>
              <a:gd name="connsiteX811" fmla="*/ 11054737 w 12192000"/>
              <a:gd name="connsiteY811" fmla="*/ 5462707 h 6858000"/>
              <a:gd name="connsiteX812" fmla="*/ 11087487 w 12192000"/>
              <a:gd name="connsiteY812" fmla="*/ 5498147 h 6858000"/>
              <a:gd name="connsiteX813" fmla="*/ 11104085 w 12192000"/>
              <a:gd name="connsiteY813" fmla="*/ 5544462 h 6858000"/>
              <a:gd name="connsiteX814" fmla="*/ 11098805 w 12192000"/>
              <a:gd name="connsiteY814" fmla="*/ 5571498 h 6858000"/>
              <a:gd name="connsiteX815" fmla="*/ 11093620 w 12192000"/>
              <a:gd name="connsiteY815" fmla="*/ 5640172 h 6858000"/>
              <a:gd name="connsiteX816" fmla="*/ 11123193 w 12192000"/>
              <a:gd name="connsiteY816" fmla="*/ 5590300 h 6858000"/>
              <a:gd name="connsiteX817" fmla="*/ 11143544 w 12192000"/>
              <a:gd name="connsiteY817" fmla="*/ 5560404 h 6858000"/>
              <a:gd name="connsiteX818" fmla="*/ 11158139 w 12192000"/>
              <a:gd name="connsiteY818" fmla="*/ 5555031 h 6858000"/>
              <a:gd name="connsiteX819" fmla="*/ 11199797 w 12192000"/>
              <a:gd name="connsiteY819" fmla="*/ 5500264 h 6858000"/>
              <a:gd name="connsiteX820" fmla="*/ 11253757 w 12192000"/>
              <a:gd name="connsiteY820" fmla="*/ 5469197 h 6858000"/>
              <a:gd name="connsiteX821" fmla="*/ 11275063 w 12192000"/>
              <a:gd name="connsiteY821" fmla="*/ 5444326 h 6858000"/>
              <a:gd name="connsiteX822" fmla="*/ 11358852 w 12192000"/>
              <a:gd name="connsiteY822" fmla="*/ 5337305 h 6858000"/>
              <a:gd name="connsiteX823" fmla="*/ 11376435 w 12192000"/>
              <a:gd name="connsiteY823" fmla="*/ 5333969 h 6858000"/>
              <a:gd name="connsiteX824" fmla="*/ 11378820 w 12192000"/>
              <a:gd name="connsiteY824" fmla="*/ 5346533 h 6858000"/>
              <a:gd name="connsiteX825" fmla="*/ 11308767 w 12192000"/>
              <a:gd name="connsiteY825" fmla="*/ 5484792 h 6858000"/>
              <a:gd name="connsiteX826" fmla="*/ 11298940 w 12192000"/>
              <a:gd name="connsiteY826" fmla="*/ 5515294 h 6858000"/>
              <a:gd name="connsiteX827" fmla="*/ 11335761 w 12192000"/>
              <a:gd name="connsiteY827" fmla="*/ 5544754 h 6858000"/>
              <a:gd name="connsiteX828" fmla="*/ 11360054 w 12192000"/>
              <a:gd name="connsiteY828" fmla="*/ 5521920 h 6858000"/>
              <a:gd name="connsiteX829" fmla="*/ 11376812 w 12192000"/>
              <a:gd name="connsiteY829" fmla="*/ 5500516 h 6858000"/>
              <a:gd name="connsiteX830" fmla="*/ 11387592 w 12192000"/>
              <a:gd name="connsiteY830" fmla="*/ 5475039 h 6858000"/>
              <a:gd name="connsiteX831" fmla="*/ 11410966 w 12192000"/>
              <a:gd name="connsiteY831" fmla="*/ 5392501 h 6858000"/>
              <a:gd name="connsiteX832" fmla="*/ 11425594 w 12192000"/>
              <a:gd name="connsiteY832" fmla="*/ 5332449 h 6858000"/>
              <a:gd name="connsiteX833" fmla="*/ 11446107 w 12192000"/>
              <a:gd name="connsiteY833" fmla="*/ 5234834 h 6858000"/>
              <a:gd name="connsiteX834" fmla="*/ 11460896 w 12192000"/>
              <a:gd name="connsiteY834" fmla="*/ 5107063 h 6858000"/>
              <a:gd name="connsiteX835" fmla="*/ 11484842 w 12192000"/>
              <a:gd name="connsiteY835" fmla="*/ 5068675 h 6858000"/>
              <a:gd name="connsiteX836" fmla="*/ 11501122 w 12192000"/>
              <a:gd name="connsiteY836" fmla="*/ 5044758 h 6858000"/>
              <a:gd name="connsiteX837" fmla="*/ 11518612 w 12192000"/>
              <a:gd name="connsiteY837" fmla="*/ 4999784 h 6858000"/>
              <a:gd name="connsiteX838" fmla="*/ 11569484 w 12192000"/>
              <a:gd name="connsiteY838" fmla="*/ 5130714 h 6858000"/>
              <a:gd name="connsiteX839" fmla="*/ 11554030 w 12192000"/>
              <a:gd name="connsiteY839" fmla="*/ 5172699 h 6858000"/>
              <a:gd name="connsiteX840" fmla="*/ 11548368 w 12192000"/>
              <a:gd name="connsiteY840" fmla="*/ 5238859 h 6858000"/>
              <a:gd name="connsiteX841" fmla="*/ 11557429 w 12192000"/>
              <a:gd name="connsiteY841" fmla="*/ 5286604 h 6858000"/>
              <a:gd name="connsiteX842" fmla="*/ 11601119 w 12192000"/>
              <a:gd name="connsiteY842" fmla="*/ 5228848 h 6858000"/>
              <a:gd name="connsiteX843" fmla="*/ 11625669 w 12192000"/>
              <a:gd name="connsiteY843" fmla="*/ 5179931 h 6858000"/>
              <a:gd name="connsiteX844" fmla="*/ 11640997 w 12192000"/>
              <a:gd name="connsiteY844" fmla="*/ 5150987 h 6858000"/>
              <a:gd name="connsiteX845" fmla="*/ 11655148 w 12192000"/>
              <a:gd name="connsiteY845" fmla="*/ 5088423 h 6858000"/>
              <a:gd name="connsiteX846" fmla="*/ 11661286 w 12192000"/>
              <a:gd name="connsiteY846" fmla="*/ 5024777 h 6858000"/>
              <a:gd name="connsiteX847" fmla="*/ 11680685 w 12192000"/>
              <a:gd name="connsiteY847" fmla="*/ 4989854 h 6858000"/>
              <a:gd name="connsiteX848" fmla="*/ 11694836 w 12192000"/>
              <a:gd name="connsiteY848" fmla="*/ 4927290 h 6858000"/>
              <a:gd name="connsiteX849" fmla="*/ 11656203 w 12192000"/>
              <a:gd name="connsiteY849" fmla="*/ 4929415 h 6858000"/>
              <a:gd name="connsiteX850" fmla="*/ 11627999 w 12192000"/>
              <a:gd name="connsiteY850" fmla="*/ 4890509 h 6858000"/>
              <a:gd name="connsiteX851" fmla="*/ 11609717 w 12192000"/>
              <a:gd name="connsiteY851" fmla="*/ 4862737 h 6858000"/>
              <a:gd name="connsiteX852" fmla="*/ 11590224 w 12192000"/>
              <a:gd name="connsiteY852" fmla="*/ 4856023 h 6858000"/>
              <a:gd name="connsiteX853" fmla="*/ 11606378 w 12192000"/>
              <a:gd name="connsiteY853" fmla="*/ 4845147 h 6858000"/>
              <a:gd name="connsiteX854" fmla="*/ 11614170 w 12192000"/>
              <a:gd name="connsiteY854" fmla="*/ 4817635 h 6858000"/>
              <a:gd name="connsiteX855" fmla="*/ 11592294 w 12192000"/>
              <a:gd name="connsiteY855" fmla="*/ 4798355 h 6858000"/>
              <a:gd name="connsiteX856" fmla="*/ 11541006 w 12192000"/>
              <a:gd name="connsiteY856" fmla="*/ 4761227 h 6858000"/>
              <a:gd name="connsiteX857" fmla="*/ 11531213 w 12192000"/>
              <a:gd name="connsiteY857" fmla="*/ 4737052 h 6858000"/>
              <a:gd name="connsiteX858" fmla="*/ 11627588 w 12192000"/>
              <a:gd name="connsiteY858" fmla="*/ 4778640 h 6858000"/>
              <a:gd name="connsiteX859" fmla="*/ 11639544 w 12192000"/>
              <a:gd name="connsiteY859" fmla="*/ 4786785 h 6858000"/>
              <a:gd name="connsiteX860" fmla="*/ 11657128 w 12192000"/>
              <a:gd name="connsiteY860" fmla="*/ 4783448 h 6858000"/>
              <a:gd name="connsiteX861" fmla="*/ 11654268 w 12192000"/>
              <a:gd name="connsiteY861" fmla="*/ 4768371 h 6858000"/>
              <a:gd name="connsiteX862" fmla="*/ 11594967 w 12192000"/>
              <a:gd name="connsiteY862" fmla="*/ 4730159 h 6858000"/>
              <a:gd name="connsiteX863" fmla="*/ 11565460 w 12192000"/>
              <a:gd name="connsiteY863" fmla="*/ 4670674 h 6858000"/>
              <a:gd name="connsiteX864" fmla="*/ 11590009 w 12192000"/>
              <a:gd name="connsiteY864" fmla="*/ 4621757 h 6858000"/>
              <a:gd name="connsiteX865" fmla="*/ 11623874 w 12192000"/>
              <a:gd name="connsiteY865" fmla="*/ 4594503 h 6858000"/>
              <a:gd name="connsiteX866" fmla="*/ 11642351 w 12192000"/>
              <a:gd name="connsiteY866" fmla="*/ 4499877 h 6858000"/>
              <a:gd name="connsiteX867" fmla="*/ 11628172 w 12192000"/>
              <a:gd name="connsiteY867" fmla="*/ 4411448 h 6858000"/>
              <a:gd name="connsiteX868" fmla="*/ 11665410 w 12192000"/>
              <a:gd name="connsiteY868" fmla="*/ 4347106 h 6858000"/>
              <a:gd name="connsiteX869" fmla="*/ 11705507 w 12192000"/>
              <a:gd name="connsiteY869" fmla="*/ 4297842 h 6858000"/>
              <a:gd name="connsiteX870" fmla="*/ 11710181 w 12192000"/>
              <a:gd name="connsiteY870" fmla="*/ 4281334 h 6858000"/>
              <a:gd name="connsiteX871" fmla="*/ 11674476 w 12192000"/>
              <a:gd name="connsiteY871" fmla="*/ 4189180 h 6858000"/>
              <a:gd name="connsiteX872" fmla="*/ 11660647 w 12192000"/>
              <a:gd name="connsiteY872" fmla="*/ 4116306 h 6858000"/>
              <a:gd name="connsiteX873" fmla="*/ 11698709 w 12192000"/>
              <a:gd name="connsiteY873" fmla="*/ 4070032 h 6858000"/>
              <a:gd name="connsiteX874" fmla="*/ 11755311 w 12192000"/>
              <a:gd name="connsiteY874" fmla="*/ 4025445 h 6858000"/>
              <a:gd name="connsiteX875" fmla="*/ 11739794 w 12192000"/>
              <a:gd name="connsiteY875" fmla="*/ 3971114 h 6858000"/>
              <a:gd name="connsiteX876" fmla="*/ 11694356 w 12192000"/>
              <a:gd name="connsiteY876" fmla="*/ 3951100 h 6858000"/>
              <a:gd name="connsiteX877" fmla="*/ 11645836 w 12192000"/>
              <a:gd name="connsiteY877" fmla="*/ 3887413 h 6858000"/>
              <a:gd name="connsiteX878" fmla="*/ 11640113 w 12192000"/>
              <a:gd name="connsiteY878" fmla="*/ 3857258 h 6858000"/>
              <a:gd name="connsiteX879" fmla="*/ 11654009 w 12192000"/>
              <a:gd name="connsiteY879" fmla="*/ 3820776 h 6858000"/>
              <a:gd name="connsiteX880" fmla="*/ 11679861 w 12192000"/>
              <a:gd name="connsiteY880" fmla="*/ 3792439 h 6858000"/>
              <a:gd name="connsiteX881" fmla="*/ 11654808 w 12192000"/>
              <a:gd name="connsiteY881" fmla="*/ 3687850 h 6858000"/>
              <a:gd name="connsiteX882" fmla="*/ 11601102 w 12192000"/>
              <a:gd name="connsiteY882" fmla="*/ 3692835 h 6858000"/>
              <a:gd name="connsiteX883" fmla="*/ 11599799 w 12192000"/>
              <a:gd name="connsiteY883" fmla="*/ 3672255 h 6858000"/>
              <a:gd name="connsiteX884" fmla="*/ 11594204 w 12192000"/>
              <a:gd name="connsiteY884" fmla="*/ 3629059 h 6858000"/>
              <a:gd name="connsiteX885" fmla="*/ 11579165 w 12192000"/>
              <a:gd name="connsiteY885" fmla="*/ 3577241 h 6858000"/>
              <a:gd name="connsiteX886" fmla="*/ 11623334 w 12192000"/>
              <a:gd name="connsiteY886" fmla="*/ 3521997 h 6858000"/>
              <a:gd name="connsiteX887" fmla="*/ 11746328 w 12192000"/>
              <a:gd name="connsiteY887" fmla="*/ 3457002 h 6858000"/>
              <a:gd name="connsiteX888" fmla="*/ 11782706 w 12192000"/>
              <a:gd name="connsiteY888" fmla="*/ 3429271 h 6858000"/>
              <a:gd name="connsiteX889" fmla="*/ 11787032 w 12192000"/>
              <a:gd name="connsiteY889" fmla="*/ 3397209 h 6858000"/>
              <a:gd name="connsiteX890" fmla="*/ 11758096 w 12192000"/>
              <a:gd name="connsiteY890" fmla="*/ 3381872 h 6858000"/>
              <a:gd name="connsiteX891" fmla="*/ 11714310 w 12192000"/>
              <a:gd name="connsiteY891" fmla="*/ 3397993 h 6858000"/>
              <a:gd name="connsiteX892" fmla="*/ 11658569 w 12192000"/>
              <a:gd name="connsiteY892" fmla="*/ 3405967 h 6858000"/>
              <a:gd name="connsiteX893" fmla="*/ 11633926 w 12192000"/>
              <a:gd name="connsiteY893" fmla="*/ 3413248 h 6858000"/>
              <a:gd name="connsiteX894" fmla="*/ 11596467 w 12192000"/>
              <a:gd name="connsiteY894" fmla="*/ 3448993 h 6858000"/>
              <a:gd name="connsiteX895" fmla="*/ 11564288 w 12192000"/>
              <a:gd name="connsiteY895" fmla="*/ 3457704 h 6858000"/>
              <a:gd name="connsiteX896" fmla="*/ 11614818 w 12192000"/>
              <a:gd name="connsiteY896" fmla="*/ 3367408 h 6858000"/>
              <a:gd name="connsiteX897" fmla="*/ 11623212 w 12192000"/>
              <a:gd name="connsiteY897" fmla="*/ 3329367 h 6858000"/>
              <a:gd name="connsiteX898" fmla="*/ 11621305 w 12192000"/>
              <a:gd name="connsiteY898" fmla="*/ 3319316 h 6858000"/>
              <a:gd name="connsiteX899" fmla="*/ 11626638 w 12192000"/>
              <a:gd name="connsiteY899" fmla="*/ 3229137 h 6858000"/>
              <a:gd name="connsiteX900" fmla="*/ 11625521 w 12192000"/>
              <a:gd name="connsiteY900" fmla="*/ 3224951 h 6858000"/>
              <a:gd name="connsiteX901" fmla="*/ 11626480 w 12192000"/>
              <a:gd name="connsiteY901" fmla="*/ 3223266 h 6858000"/>
              <a:gd name="connsiteX902" fmla="*/ 11644378 w 12192000"/>
              <a:gd name="connsiteY902" fmla="*/ 3161879 h 6858000"/>
              <a:gd name="connsiteX903" fmla="*/ 11669947 w 12192000"/>
              <a:gd name="connsiteY903" fmla="*/ 3131186 h 6858000"/>
              <a:gd name="connsiteX904" fmla="*/ 11695516 w 12192000"/>
              <a:gd name="connsiteY904" fmla="*/ 3072358 h 6858000"/>
              <a:gd name="connsiteX905" fmla="*/ 11657162 w 12192000"/>
              <a:gd name="connsiteY905" fmla="*/ 3067242 h 6858000"/>
              <a:gd name="connsiteX906" fmla="*/ 11636708 w 12192000"/>
              <a:gd name="connsiteY906" fmla="*/ 3023760 h 6858000"/>
              <a:gd name="connsiteX907" fmla="*/ 11623925 w 12192000"/>
              <a:gd name="connsiteY907" fmla="*/ 2993067 h 6858000"/>
              <a:gd name="connsiteX908" fmla="*/ 11606028 w 12192000"/>
              <a:gd name="connsiteY908" fmla="*/ 2982836 h 6858000"/>
              <a:gd name="connsiteX909" fmla="*/ 11623924 w 12192000"/>
              <a:gd name="connsiteY909" fmla="*/ 2975163 h 6858000"/>
              <a:gd name="connsiteX910" fmla="*/ 11636708 w 12192000"/>
              <a:gd name="connsiteY910" fmla="*/ 2949585 h 6858000"/>
              <a:gd name="connsiteX911" fmla="*/ 11618810 w 12192000"/>
              <a:gd name="connsiteY911" fmla="*/ 2926565 h 6858000"/>
              <a:gd name="connsiteX912" fmla="*/ 11591281 w 12192000"/>
              <a:gd name="connsiteY912" fmla="*/ 2916750 h 6858000"/>
              <a:gd name="connsiteX913" fmla="*/ 11609966 w 12192000"/>
              <a:gd name="connsiteY913" fmla="*/ 2889301 h 6858000"/>
              <a:gd name="connsiteX914" fmla="*/ 11615397 w 12192000"/>
              <a:gd name="connsiteY914" fmla="*/ 2881324 h 6858000"/>
              <a:gd name="connsiteX915" fmla="*/ 11615614 w 12192000"/>
              <a:gd name="connsiteY915" fmla="*/ 2881484 h 6858000"/>
              <a:gd name="connsiteX916" fmla="*/ 11657162 w 12192000"/>
              <a:gd name="connsiteY916" fmla="*/ 2913776 h 6858000"/>
              <a:gd name="connsiteX917" fmla="*/ 11667390 w 12192000"/>
              <a:gd name="connsiteY917" fmla="*/ 2924008 h 6858000"/>
              <a:gd name="connsiteX918" fmla="*/ 11685288 w 12192000"/>
              <a:gd name="connsiteY918" fmla="*/ 2924008 h 6858000"/>
              <a:gd name="connsiteX919" fmla="*/ 11685288 w 12192000"/>
              <a:gd name="connsiteY919" fmla="*/ 2908661 h 6858000"/>
              <a:gd name="connsiteX920" fmla="*/ 11659720 w 12192000"/>
              <a:gd name="connsiteY920" fmla="*/ 2883403 h 6858000"/>
              <a:gd name="connsiteX921" fmla="*/ 11640829 w 12192000"/>
              <a:gd name="connsiteY921" fmla="*/ 2866158 h 6858000"/>
              <a:gd name="connsiteX922" fmla="*/ 11645791 w 12192000"/>
              <a:gd name="connsiteY922" fmla="*/ 2860373 h 6858000"/>
              <a:gd name="connsiteX923" fmla="*/ 11670160 w 12192000"/>
              <a:gd name="connsiteY923" fmla="*/ 2836223 h 6858000"/>
              <a:gd name="connsiteX924" fmla="*/ 11668381 w 12192000"/>
              <a:gd name="connsiteY924" fmla="*/ 2813130 h 6858000"/>
              <a:gd name="connsiteX925" fmla="*/ 11648412 w 12192000"/>
              <a:gd name="connsiteY925" fmla="*/ 2803902 h 6858000"/>
              <a:gd name="connsiteX926" fmla="*/ 11656552 w 12192000"/>
              <a:gd name="connsiteY926" fmla="*/ 2791944 h 6858000"/>
              <a:gd name="connsiteX927" fmla="*/ 11668892 w 12192000"/>
              <a:gd name="connsiteY927" fmla="*/ 2760965 h 6858000"/>
              <a:gd name="connsiteX928" fmla="*/ 11661593 w 12192000"/>
              <a:gd name="connsiteY928" fmla="*/ 2747392 h 6858000"/>
              <a:gd name="connsiteX929" fmla="*/ 11668668 w 12192000"/>
              <a:gd name="connsiteY929" fmla="*/ 2744325 h 6858000"/>
              <a:gd name="connsiteX930" fmla="*/ 11687845 w 12192000"/>
              <a:gd name="connsiteY930" fmla="*/ 2732175 h 6858000"/>
              <a:gd name="connsiteX931" fmla="*/ 11723641 w 12192000"/>
              <a:gd name="connsiteY931" fmla="*/ 2642654 h 6858000"/>
              <a:gd name="connsiteX932" fmla="*/ 11726198 w 12192000"/>
              <a:gd name="connsiteY932" fmla="*/ 2553131 h 6858000"/>
              <a:gd name="connsiteX933" fmla="*/ 11774777 w 12192000"/>
              <a:gd name="connsiteY933" fmla="*/ 2496861 h 6858000"/>
              <a:gd name="connsiteX934" fmla="*/ 11823358 w 12192000"/>
              <a:gd name="connsiteY934" fmla="*/ 2455936 h 6858000"/>
              <a:gd name="connsiteX935" fmla="*/ 11831028 w 12192000"/>
              <a:gd name="connsiteY935" fmla="*/ 2440589 h 6858000"/>
              <a:gd name="connsiteX936" fmla="*/ 11813131 w 12192000"/>
              <a:gd name="connsiteY936" fmla="*/ 2343394 h 6858000"/>
              <a:gd name="connsiteX937" fmla="*/ 11813130 w 12192000"/>
              <a:gd name="connsiteY937" fmla="*/ 2269220 h 6858000"/>
              <a:gd name="connsiteX938" fmla="*/ 11859154 w 12192000"/>
              <a:gd name="connsiteY938" fmla="*/ 2230853 h 6858000"/>
              <a:gd name="connsiteX939" fmla="*/ 11923075 w 12192000"/>
              <a:gd name="connsiteY939" fmla="*/ 2197602 h 6858000"/>
              <a:gd name="connsiteX940" fmla="*/ 11917961 w 12192000"/>
              <a:gd name="connsiteY940" fmla="*/ 2141331 h 6858000"/>
              <a:gd name="connsiteX941" fmla="*/ 11877052 w 12192000"/>
              <a:gd name="connsiteY941" fmla="*/ 2113197 h 6858000"/>
              <a:gd name="connsiteX942" fmla="*/ 11841256 w 12192000"/>
              <a:gd name="connsiteY942" fmla="*/ 2041578 h 6858000"/>
              <a:gd name="connsiteX943" fmla="*/ 11841257 w 12192000"/>
              <a:gd name="connsiteY943" fmla="*/ 2010885 h 6858000"/>
              <a:gd name="connsiteX944" fmla="*/ 11861710 w 12192000"/>
              <a:gd name="connsiteY944" fmla="*/ 1977634 h 6858000"/>
              <a:gd name="connsiteX945" fmla="*/ 11892392 w 12192000"/>
              <a:gd name="connsiteY945" fmla="*/ 1954614 h 6858000"/>
              <a:gd name="connsiteX946" fmla="*/ 11887279 w 12192000"/>
              <a:gd name="connsiteY946" fmla="*/ 1847188 h 6858000"/>
              <a:gd name="connsiteX947" fmla="*/ 11833586 w 12192000"/>
              <a:gd name="connsiteY947" fmla="*/ 1842073 h 6858000"/>
              <a:gd name="connsiteX948" fmla="*/ 11836142 w 12192000"/>
              <a:gd name="connsiteY948" fmla="*/ 1821610 h 6858000"/>
              <a:gd name="connsiteX949" fmla="*/ 11838699 w 12192000"/>
              <a:gd name="connsiteY949" fmla="*/ 1778128 h 6858000"/>
              <a:gd name="connsiteX950" fmla="*/ 11833585 w 12192000"/>
              <a:gd name="connsiteY950" fmla="*/ 1724416 h 6858000"/>
              <a:gd name="connsiteX951" fmla="*/ 11887279 w 12192000"/>
              <a:gd name="connsiteY951" fmla="*/ 1678375 h 6858000"/>
              <a:gd name="connsiteX952" fmla="*/ 12020236 w 12192000"/>
              <a:gd name="connsiteY952" fmla="*/ 1637451 h 6858000"/>
              <a:gd name="connsiteX953" fmla="*/ 12061144 w 12192000"/>
              <a:gd name="connsiteY953" fmla="*/ 1616989 h 6858000"/>
              <a:gd name="connsiteX954" fmla="*/ 12071373 w 12192000"/>
              <a:gd name="connsiteY954" fmla="*/ 1586296 h 6858000"/>
              <a:gd name="connsiteX955" fmla="*/ 12045803 w 12192000"/>
              <a:gd name="connsiteY955" fmla="*/ 1565834 h 6858000"/>
              <a:gd name="connsiteX956" fmla="*/ 11999780 w 12192000"/>
              <a:gd name="connsiteY956" fmla="*/ 1573507 h 6858000"/>
              <a:gd name="connsiteX957" fmla="*/ 11943530 w 12192000"/>
              <a:gd name="connsiteY957" fmla="*/ 1570949 h 6858000"/>
              <a:gd name="connsiteX958" fmla="*/ 11917961 w 12192000"/>
              <a:gd name="connsiteY958" fmla="*/ 1573507 h 6858000"/>
              <a:gd name="connsiteX959" fmla="*/ 11874495 w 12192000"/>
              <a:gd name="connsiteY959" fmla="*/ 1601642 h 6858000"/>
              <a:gd name="connsiteX960" fmla="*/ 11841256 w 12192000"/>
              <a:gd name="connsiteY960" fmla="*/ 1604200 h 6858000"/>
              <a:gd name="connsiteX961" fmla="*/ 11907734 w 12192000"/>
              <a:gd name="connsiteY961" fmla="*/ 1524909 h 6858000"/>
              <a:gd name="connsiteX962" fmla="*/ 11923076 w 12192000"/>
              <a:gd name="connsiteY962" fmla="*/ 1489101 h 6858000"/>
              <a:gd name="connsiteX963" fmla="*/ 11923075 w 12192000"/>
              <a:gd name="connsiteY963" fmla="*/ 1478870 h 6858000"/>
              <a:gd name="connsiteX964" fmla="*/ 11938416 w 12192000"/>
              <a:gd name="connsiteY964" fmla="*/ 1299826 h 6858000"/>
              <a:gd name="connsiteX965" fmla="*/ 11935859 w 12192000"/>
              <a:gd name="connsiteY965" fmla="*/ 1294710 h 6858000"/>
              <a:gd name="connsiteX966" fmla="*/ 11930745 w 12192000"/>
              <a:gd name="connsiteY966" fmla="*/ 1215420 h 6858000"/>
              <a:gd name="connsiteX967" fmla="*/ 11923075 w 12192000"/>
              <a:gd name="connsiteY967" fmla="*/ 1125898 h 6858000"/>
              <a:gd name="connsiteX968" fmla="*/ 11958870 w 12192000"/>
              <a:gd name="connsiteY968" fmla="*/ 1087532 h 6858000"/>
              <a:gd name="connsiteX969" fmla="*/ 11992110 w 12192000"/>
              <a:gd name="connsiteY969" fmla="*/ 1054280 h 6858000"/>
              <a:gd name="connsiteX970" fmla="*/ 12002337 w 12192000"/>
              <a:gd name="connsiteY970" fmla="*/ 1044049 h 6858000"/>
              <a:gd name="connsiteX971" fmla="*/ 12061145 w 12192000"/>
              <a:gd name="connsiteY971" fmla="*/ 1013357 h 6858000"/>
              <a:gd name="connsiteX972" fmla="*/ 12063702 w 12192000"/>
              <a:gd name="connsiteY972" fmla="*/ 990336 h 6858000"/>
              <a:gd name="connsiteX973" fmla="*/ 12045803 w 12192000"/>
              <a:gd name="connsiteY973" fmla="*/ 977548 h 6858000"/>
              <a:gd name="connsiteX974" fmla="*/ 12056031 w 12192000"/>
              <a:gd name="connsiteY974" fmla="*/ 967317 h 6858000"/>
              <a:gd name="connsiteX975" fmla="*/ 12073929 w 12192000"/>
              <a:gd name="connsiteY975" fmla="*/ 939181 h 6858000"/>
              <a:gd name="connsiteX976" fmla="*/ 12058588 w 12192000"/>
              <a:gd name="connsiteY976" fmla="*/ 890583 h 6858000"/>
              <a:gd name="connsiteX977" fmla="*/ 12004894 w 12192000"/>
              <a:gd name="connsiteY977" fmla="*/ 857332 h 6858000"/>
              <a:gd name="connsiteX978" fmla="*/ 11958870 w 12192000"/>
              <a:gd name="connsiteY978" fmla="*/ 862448 h 6858000"/>
              <a:gd name="connsiteX979" fmla="*/ 11912849 w 12192000"/>
              <a:gd name="connsiteY979" fmla="*/ 918718 h 6858000"/>
              <a:gd name="connsiteX980" fmla="*/ 11915404 w 12192000"/>
              <a:gd name="connsiteY980" fmla="*/ 941739 h 6858000"/>
              <a:gd name="connsiteX981" fmla="*/ 11940973 w 12192000"/>
              <a:gd name="connsiteY981" fmla="*/ 987779 h 6858000"/>
              <a:gd name="connsiteX982" fmla="*/ 11871938 w 12192000"/>
              <a:gd name="connsiteY982" fmla="*/ 1054281 h 6858000"/>
              <a:gd name="connsiteX983" fmla="*/ 11813131 w 12192000"/>
              <a:gd name="connsiteY983" fmla="*/ 1013356 h 6858000"/>
              <a:gd name="connsiteX984" fmla="*/ 11731311 w 12192000"/>
              <a:gd name="connsiteY984" fmla="*/ 944297 h 6858000"/>
              <a:gd name="connsiteX985" fmla="*/ 11705743 w 12192000"/>
              <a:gd name="connsiteY985" fmla="*/ 934065 h 6858000"/>
              <a:gd name="connsiteX986" fmla="*/ 11662276 w 12192000"/>
              <a:gd name="connsiteY986" fmla="*/ 951970 h 6858000"/>
              <a:gd name="connsiteX987" fmla="*/ 11644378 w 12192000"/>
              <a:gd name="connsiteY987" fmla="*/ 969875 h 6858000"/>
              <a:gd name="connsiteX988" fmla="*/ 11583014 w 12192000"/>
              <a:gd name="connsiteY988" fmla="*/ 1051723 h 6858000"/>
              <a:gd name="connsiteX989" fmla="*/ 11565116 w 12192000"/>
              <a:gd name="connsiteY989" fmla="*/ 1051723 h 6858000"/>
              <a:gd name="connsiteX990" fmla="*/ 11526763 w 12192000"/>
              <a:gd name="connsiteY990" fmla="*/ 1003126 h 6858000"/>
              <a:gd name="connsiteX991" fmla="*/ 11462842 w 12192000"/>
              <a:gd name="connsiteY991" fmla="*/ 1072185 h 6858000"/>
              <a:gd name="connsiteX992" fmla="*/ 11442387 w 12192000"/>
              <a:gd name="connsiteY992" fmla="*/ 1100321 h 6858000"/>
              <a:gd name="connsiteX993" fmla="*/ 11434717 w 12192000"/>
              <a:gd name="connsiteY993" fmla="*/ 1105436 h 6858000"/>
              <a:gd name="connsiteX994" fmla="*/ 11352899 w 12192000"/>
              <a:gd name="connsiteY994" fmla="*/ 1084973 h 6858000"/>
              <a:gd name="connsiteX995" fmla="*/ 11242953 w 12192000"/>
              <a:gd name="connsiteY995" fmla="*/ 964759 h 6858000"/>
              <a:gd name="connsiteX996" fmla="*/ 11237842 w 12192000"/>
              <a:gd name="connsiteY996" fmla="*/ 939181 h 6858000"/>
              <a:gd name="connsiteX997" fmla="*/ 11248069 w 12192000"/>
              <a:gd name="connsiteY997" fmla="*/ 880352 h 6858000"/>
              <a:gd name="connsiteX998" fmla="*/ 11240396 w 12192000"/>
              <a:gd name="connsiteY998" fmla="*/ 857332 h 6858000"/>
              <a:gd name="connsiteX999" fmla="*/ 11196930 w 12192000"/>
              <a:gd name="connsiteY999" fmla="*/ 742233 h 6858000"/>
              <a:gd name="connsiteX1000" fmla="*/ 11191816 w 12192000"/>
              <a:gd name="connsiteY1000" fmla="*/ 729444 h 6858000"/>
              <a:gd name="connsiteX1001" fmla="*/ 11166248 w 12192000"/>
              <a:gd name="connsiteY1001" fmla="*/ 778041 h 6858000"/>
              <a:gd name="connsiteX1002" fmla="*/ 11104885 w 12192000"/>
              <a:gd name="connsiteY1002" fmla="*/ 911046 h 6858000"/>
              <a:gd name="connsiteX1003" fmla="*/ 11058860 w 12192000"/>
              <a:gd name="connsiteY1003" fmla="*/ 941739 h 6858000"/>
              <a:gd name="connsiteX1004" fmla="*/ 10920790 w 12192000"/>
              <a:gd name="connsiteY1004" fmla="*/ 911045 h 6858000"/>
              <a:gd name="connsiteX1005" fmla="*/ 10900336 w 12192000"/>
              <a:gd name="connsiteY1005" fmla="*/ 867564 h 6858000"/>
              <a:gd name="connsiteX1006" fmla="*/ 10887552 w 12192000"/>
              <a:gd name="connsiteY1006" fmla="*/ 737118 h 6858000"/>
              <a:gd name="connsiteX1007" fmla="*/ 10879881 w 12192000"/>
              <a:gd name="connsiteY1007" fmla="*/ 693636 h 6858000"/>
              <a:gd name="connsiteX1008" fmla="*/ 10877324 w 12192000"/>
              <a:gd name="connsiteY1008" fmla="*/ 422512 h 6858000"/>
              <a:gd name="connsiteX1009" fmla="*/ 10890108 w 12192000"/>
              <a:gd name="connsiteY1009" fmla="*/ 356011 h 6858000"/>
              <a:gd name="connsiteX1010" fmla="*/ 10890108 w 12192000"/>
              <a:gd name="connsiteY1010" fmla="*/ 289508 h 6858000"/>
              <a:gd name="connsiteX1011" fmla="*/ 10897779 w 12192000"/>
              <a:gd name="connsiteY1011" fmla="*/ 274162 h 6858000"/>
              <a:gd name="connsiteX1012" fmla="*/ 10892665 w 12192000"/>
              <a:gd name="connsiteY1012" fmla="*/ 248584 h 6858000"/>
              <a:gd name="connsiteX1013" fmla="*/ 10869655 w 12192000"/>
              <a:gd name="connsiteY1013" fmla="*/ 263930 h 6858000"/>
              <a:gd name="connsiteX1014" fmla="*/ 10859426 w 12192000"/>
              <a:gd name="connsiteY1014" fmla="*/ 294625 h 6858000"/>
              <a:gd name="connsiteX1015" fmla="*/ 10849199 w 12192000"/>
              <a:gd name="connsiteY1015" fmla="*/ 402050 h 6858000"/>
              <a:gd name="connsiteX1016" fmla="*/ 10849199 w 12192000"/>
              <a:gd name="connsiteY1016" fmla="*/ 673173 h 6858000"/>
              <a:gd name="connsiteX1017" fmla="*/ 10833859 w 12192000"/>
              <a:gd name="connsiteY1017" fmla="*/ 719214 h 6858000"/>
              <a:gd name="connsiteX1018" fmla="*/ 10813403 w 12192000"/>
              <a:gd name="connsiteY1018" fmla="*/ 844544 h 6858000"/>
              <a:gd name="connsiteX1019" fmla="*/ 10746926 w 12192000"/>
              <a:gd name="connsiteY1019" fmla="*/ 931508 h 6858000"/>
              <a:gd name="connsiteX1020" fmla="*/ 10619082 w 12192000"/>
              <a:gd name="connsiteY1020" fmla="*/ 931508 h 6858000"/>
              <a:gd name="connsiteX1021" fmla="*/ 10562832 w 12192000"/>
              <a:gd name="connsiteY1021" fmla="*/ 888026 h 6858000"/>
              <a:gd name="connsiteX1022" fmla="*/ 10529593 w 12192000"/>
              <a:gd name="connsiteY1022" fmla="*/ 813850 h 6858000"/>
              <a:gd name="connsiteX1023" fmla="*/ 10447774 w 12192000"/>
              <a:gd name="connsiteY1023" fmla="*/ 770369 h 6858000"/>
              <a:gd name="connsiteX1024" fmla="*/ 10458001 w 12192000"/>
              <a:gd name="connsiteY1024" fmla="*/ 882910 h 6858000"/>
              <a:gd name="connsiteX1025" fmla="*/ 10468228 w 12192000"/>
              <a:gd name="connsiteY1025" fmla="*/ 949413 h 6858000"/>
              <a:gd name="connsiteX1026" fmla="*/ 10460559 w 12192000"/>
              <a:gd name="connsiteY1026" fmla="*/ 967317 h 6858000"/>
              <a:gd name="connsiteX1027" fmla="*/ 10373625 w 12192000"/>
              <a:gd name="connsiteY1027" fmla="*/ 1023588 h 6858000"/>
              <a:gd name="connsiteX1028" fmla="*/ 10299477 w 12192000"/>
              <a:gd name="connsiteY1028" fmla="*/ 1046607 h 6858000"/>
              <a:gd name="connsiteX1029" fmla="*/ 10212544 w 12192000"/>
              <a:gd name="connsiteY1029" fmla="*/ 1028703 h 6858000"/>
              <a:gd name="connsiteX1030" fmla="*/ 10158851 w 12192000"/>
              <a:gd name="connsiteY1030" fmla="*/ 985221 h 6858000"/>
              <a:gd name="connsiteX1031" fmla="*/ 10130725 w 12192000"/>
              <a:gd name="connsiteY1031" fmla="*/ 998010 h 6858000"/>
              <a:gd name="connsiteX1032" fmla="*/ 10128168 w 12192000"/>
              <a:gd name="connsiteY1032" fmla="*/ 1044049 h 6858000"/>
              <a:gd name="connsiteX1033" fmla="*/ 10151180 w 12192000"/>
              <a:gd name="connsiteY1033" fmla="*/ 1120782 h 6858000"/>
              <a:gd name="connsiteX1034" fmla="*/ 10117940 w 12192000"/>
              <a:gd name="connsiteY1034" fmla="*/ 1187285 h 6858000"/>
              <a:gd name="connsiteX1035" fmla="*/ 10089815 w 12192000"/>
              <a:gd name="connsiteY1035" fmla="*/ 1182169 h 6858000"/>
              <a:gd name="connsiteX1036" fmla="*/ 10036121 w 12192000"/>
              <a:gd name="connsiteY1036" fmla="*/ 1125898 h 6858000"/>
              <a:gd name="connsiteX1037" fmla="*/ 9982428 w 12192000"/>
              <a:gd name="connsiteY1037" fmla="*/ 1128456 h 6858000"/>
              <a:gd name="connsiteX1038" fmla="*/ 9972201 w 12192000"/>
              <a:gd name="connsiteY1038" fmla="*/ 1166823 h 6858000"/>
              <a:gd name="connsiteX1039" fmla="*/ 10002882 w 12192000"/>
              <a:gd name="connsiteY1039" fmla="*/ 1246113 h 6858000"/>
              <a:gd name="connsiteX1040" fmla="*/ 9995213 w 12192000"/>
              <a:gd name="connsiteY1040" fmla="*/ 1289595 h 6858000"/>
              <a:gd name="connsiteX1041" fmla="*/ 9875040 w 12192000"/>
              <a:gd name="connsiteY1041" fmla="*/ 1391906 h 6858000"/>
              <a:gd name="connsiteX1042" fmla="*/ 9869926 w 12192000"/>
              <a:gd name="connsiteY1042" fmla="*/ 1391906 h 6858000"/>
              <a:gd name="connsiteX1043" fmla="*/ 9780437 w 12192000"/>
              <a:gd name="connsiteY1043" fmla="*/ 1330520 h 6858000"/>
              <a:gd name="connsiteX1044" fmla="*/ 9670492 w 12192000"/>
              <a:gd name="connsiteY1044" fmla="*/ 1246113 h 6858000"/>
              <a:gd name="connsiteX1045" fmla="*/ 9578447 w 12192000"/>
              <a:gd name="connsiteY1045" fmla="*/ 1151475 h 6858000"/>
              <a:gd name="connsiteX1046" fmla="*/ 9529866 w 12192000"/>
              <a:gd name="connsiteY1046" fmla="*/ 1092648 h 6858000"/>
              <a:gd name="connsiteX1047" fmla="*/ 9430148 w 12192000"/>
              <a:gd name="connsiteY1047" fmla="*/ 982663 h 6858000"/>
              <a:gd name="connsiteX1048" fmla="*/ 9399466 w 12192000"/>
              <a:gd name="connsiteY1048" fmla="*/ 941739 h 6858000"/>
              <a:gd name="connsiteX1049" fmla="*/ 9412251 w 12192000"/>
              <a:gd name="connsiteY1049" fmla="*/ 911046 h 6858000"/>
              <a:gd name="connsiteX1050" fmla="*/ 9417364 w 12192000"/>
              <a:gd name="connsiteY1050" fmla="*/ 903372 h 6858000"/>
              <a:gd name="connsiteX1051" fmla="*/ 9402023 w 12192000"/>
              <a:gd name="connsiteY1051" fmla="*/ 852217 h 6858000"/>
              <a:gd name="connsiteX1052" fmla="*/ 9353443 w 12192000"/>
              <a:gd name="connsiteY1052" fmla="*/ 739676 h 6858000"/>
              <a:gd name="connsiteX1053" fmla="*/ 9356002 w 12192000"/>
              <a:gd name="connsiteY1053" fmla="*/ 629691 h 6858000"/>
              <a:gd name="connsiteX1054" fmla="*/ 9384125 w 12192000"/>
              <a:gd name="connsiteY1054" fmla="*/ 591325 h 6858000"/>
              <a:gd name="connsiteX1055" fmla="*/ 9407137 w 12192000"/>
              <a:gd name="connsiteY1055" fmla="*/ 527381 h 6858000"/>
              <a:gd name="connsiteX1056" fmla="*/ 9430148 w 12192000"/>
              <a:gd name="connsiteY1056" fmla="*/ 491572 h 6858000"/>
              <a:gd name="connsiteX1057" fmla="*/ 9476172 w 12192000"/>
              <a:gd name="connsiteY1057" fmla="*/ 448090 h 6858000"/>
              <a:gd name="connsiteX1058" fmla="*/ 9499184 w 12192000"/>
              <a:gd name="connsiteY1058" fmla="*/ 396935 h 6858000"/>
              <a:gd name="connsiteX1059" fmla="*/ 9458274 w 12192000"/>
              <a:gd name="connsiteY1059" fmla="*/ 338107 h 6858000"/>
              <a:gd name="connsiteX1060" fmla="*/ 9432708 w 12192000"/>
              <a:gd name="connsiteY1060" fmla="*/ 338106 h 6858000"/>
              <a:gd name="connsiteX1061" fmla="*/ 9425035 w 12192000"/>
              <a:gd name="connsiteY1061" fmla="*/ 356011 h 6858000"/>
              <a:gd name="connsiteX1062" fmla="*/ 9396910 w 12192000"/>
              <a:gd name="connsiteY1062" fmla="*/ 450648 h 6858000"/>
              <a:gd name="connsiteX1063" fmla="*/ 9386683 w 12192000"/>
              <a:gd name="connsiteY1063" fmla="*/ 476226 h 6858000"/>
              <a:gd name="connsiteX1064" fmla="*/ 9345772 w 12192000"/>
              <a:gd name="connsiteY1064" fmla="*/ 542727 h 6858000"/>
              <a:gd name="connsiteX1065" fmla="*/ 9284408 w 12192000"/>
              <a:gd name="connsiteY1065" fmla="*/ 655269 h 6858000"/>
              <a:gd name="connsiteX1066" fmla="*/ 9243499 w 12192000"/>
              <a:gd name="connsiteY1066" fmla="*/ 698752 h 6858000"/>
              <a:gd name="connsiteX1067" fmla="*/ 9207703 w 12192000"/>
              <a:gd name="connsiteY1067" fmla="*/ 696194 h 6858000"/>
              <a:gd name="connsiteX1068" fmla="*/ 9171908 w 12192000"/>
              <a:gd name="connsiteY1068" fmla="*/ 645038 h 6858000"/>
              <a:gd name="connsiteX1069" fmla="*/ 9115656 w 12192000"/>
              <a:gd name="connsiteY1069" fmla="*/ 637365 h 6858000"/>
              <a:gd name="connsiteX1070" fmla="*/ 9008269 w 12192000"/>
              <a:gd name="connsiteY1070" fmla="*/ 655269 h 6858000"/>
              <a:gd name="connsiteX1071" fmla="*/ 8977586 w 12192000"/>
              <a:gd name="connsiteY1071" fmla="*/ 627133 h 6858000"/>
              <a:gd name="connsiteX1072" fmla="*/ 8969916 w 12192000"/>
              <a:gd name="connsiteY1072" fmla="*/ 575978 h 6858000"/>
              <a:gd name="connsiteX1073" fmla="*/ 8969917 w 12192000"/>
              <a:gd name="connsiteY1073" fmla="*/ 542727 h 6858000"/>
              <a:gd name="connsiteX1074" fmla="*/ 8921337 w 12192000"/>
              <a:gd name="connsiteY1074" fmla="*/ 524823 h 6858000"/>
              <a:gd name="connsiteX1075" fmla="*/ 8882983 w 12192000"/>
              <a:gd name="connsiteY1075" fmla="*/ 563189 h 6858000"/>
              <a:gd name="connsiteX1076" fmla="*/ 8859973 w 12192000"/>
              <a:gd name="connsiteY1076" fmla="*/ 583651 h 6858000"/>
              <a:gd name="connsiteX1077" fmla="*/ 8834403 w 12192000"/>
              <a:gd name="connsiteY1077" fmla="*/ 565747 h 6858000"/>
              <a:gd name="connsiteX1078" fmla="*/ 8813949 w 12192000"/>
              <a:gd name="connsiteY1078" fmla="*/ 499245 h 6858000"/>
              <a:gd name="connsiteX1079" fmla="*/ 8798607 w 12192000"/>
              <a:gd name="connsiteY1079" fmla="*/ 478783 h 6858000"/>
              <a:gd name="connsiteX1080" fmla="*/ 8773039 w 12192000"/>
              <a:gd name="connsiteY1080" fmla="*/ 481341 h 6858000"/>
              <a:gd name="connsiteX1081" fmla="*/ 8744914 w 12192000"/>
              <a:gd name="connsiteY1081" fmla="*/ 506919 h 6858000"/>
              <a:gd name="connsiteX1082" fmla="*/ 8704005 w 12192000"/>
              <a:gd name="connsiteY1082" fmla="*/ 542727 h 6858000"/>
              <a:gd name="connsiteX1083" fmla="*/ 8640083 w 12192000"/>
              <a:gd name="connsiteY1083" fmla="*/ 504361 h 6858000"/>
              <a:gd name="connsiteX1084" fmla="*/ 8599173 w 12192000"/>
              <a:gd name="connsiteY1084" fmla="*/ 435301 h 6858000"/>
              <a:gd name="connsiteX1085" fmla="*/ 8568491 w 12192000"/>
              <a:gd name="connsiteY1085" fmla="*/ 425070 h 6858000"/>
              <a:gd name="connsiteX1086" fmla="*/ 8540367 w 12192000"/>
              <a:gd name="connsiteY1086" fmla="*/ 512034 h 6858000"/>
              <a:gd name="connsiteX1087" fmla="*/ 8545480 w 12192000"/>
              <a:gd name="connsiteY1087" fmla="*/ 519707 h 6858000"/>
              <a:gd name="connsiteX1088" fmla="*/ 8494342 w 12192000"/>
              <a:gd name="connsiteY1088" fmla="*/ 535054 h 6858000"/>
              <a:gd name="connsiteX1089" fmla="*/ 8450877 w 12192000"/>
              <a:gd name="connsiteY1089" fmla="*/ 514592 h 6858000"/>
              <a:gd name="connsiteX1090" fmla="*/ 8443206 w 12192000"/>
              <a:gd name="connsiteY1090" fmla="*/ 506918 h 6858000"/>
              <a:gd name="connsiteX1091" fmla="*/ 8358830 w 12192000"/>
              <a:gd name="connsiteY1091" fmla="*/ 501803 h 6858000"/>
              <a:gd name="connsiteX1092" fmla="*/ 8310250 w 12192000"/>
              <a:gd name="connsiteY1092" fmla="*/ 496687 h 6858000"/>
              <a:gd name="connsiteX1093" fmla="*/ 8292945 w 12192000"/>
              <a:gd name="connsiteY1093" fmla="*/ 466394 h 6858000"/>
              <a:gd name="connsiteX1094" fmla="*/ 8293573 w 12192000"/>
              <a:gd name="connsiteY1094" fmla="*/ 462995 h 6858000"/>
              <a:gd name="connsiteX1095" fmla="*/ 8293394 w 12192000"/>
              <a:gd name="connsiteY1095" fmla="*/ 448357 h 6858000"/>
              <a:gd name="connsiteX1096" fmla="*/ 8285333 w 12192000"/>
              <a:gd name="connsiteY1096" fmla="*/ 441218 h 6858000"/>
              <a:gd name="connsiteX1097" fmla="*/ 8282125 w 12192000"/>
              <a:gd name="connsiteY1097" fmla="*/ 430186 h 6858000"/>
              <a:gd name="connsiteX1098" fmla="*/ 8238658 w 12192000"/>
              <a:gd name="connsiteY1098" fmla="*/ 294624 h 6858000"/>
              <a:gd name="connsiteX1099" fmla="*/ 8200305 w 12192000"/>
              <a:gd name="connsiteY1099" fmla="*/ 235795 h 6858000"/>
              <a:gd name="connsiteX1100" fmla="*/ 8172820 w 12192000"/>
              <a:gd name="connsiteY1100" fmla="*/ 217571 h 6858000"/>
              <a:gd name="connsiteX1101" fmla="*/ 0 w 12192000"/>
              <a:gd name="connsiteY1101" fmla="*/ 0 h 6858000"/>
              <a:gd name="connsiteX1102" fmla="*/ 12192000 w 12192000"/>
              <a:gd name="connsiteY1102" fmla="*/ 0 h 6858000"/>
              <a:gd name="connsiteX1103" fmla="*/ 12192000 w 12192000"/>
              <a:gd name="connsiteY1103" fmla="*/ 6858000 h 6858000"/>
              <a:gd name="connsiteX1104" fmla="*/ 0 w 12192000"/>
              <a:gd name="connsiteY110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Lst>
            <a:rect l="l" t="t" r="r" b="b"/>
            <a:pathLst>
              <a:path w="12192000" h="6858000">
                <a:moveTo>
                  <a:pt x="7768088" y="791795"/>
                </a:moveTo>
                <a:lnTo>
                  <a:pt x="7770756" y="795947"/>
                </a:lnTo>
                <a:cubicBezTo>
                  <a:pt x="7772034" y="801062"/>
                  <a:pt x="7772034" y="806817"/>
                  <a:pt x="7770755" y="811293"/>
                </a:cubicBezTo>
                <a:lnTo>
                  <a:pt x="7763398" y="818653"/>
                </a:lnTo>
                <a:close/>
                <a:moveTo>
                  <a:pt x="8172820" y="217571"/>
                </a:moveTo>
                <a:cubicBezTo>
                  <a:pt x="8161953" y="214694"/>
                  <a:pt x="8149169" y="215334"/>
                  <a:pt x="8133827" y="220449"/>
                </a:cubicBezTo>
                <a:cubicBezTo>
                  <a:pt x="8161953" y="246027"/>
                  <a:pt x="8136385" y="281835"/>
                  <a:pt x="8159396" y="307413"/>
                </a:cubicBezTo>
                <a:cubicBezTo>
                  <a:pt x="8156839" y="345779"/>
                  <a:pt x="8177294" y="376473"/>
                  <a:pt x="8184965" y="409723"/>
                </a:cubicBezTo>
                <a:cubicBezTo>
                  <a:pt x="8190078" y="442974"/>
                  <a:pt x="8200306" y="478783"/>
                  <a:pt x="8213090" y="509477"/>
                </a:cubicBezTo>
                <a:cubicBezTo>
                  <a:pt x="8236102" y="560631"/>
                  <a:pt x="8190078" y="591325"/>
                  <a:pt x="8149168" y="583651"/>
                </a:cubicBezTo>
                <a:cubicBezTo>
                  <a:pt x="8141498" y="583651"/>
                  <a:pt x="8136384" y="578536"/>
                  <a:pt x="8133828" y="573421"/>
                </a:cubicBezTo>
                <a:cubicBezTo>
                  <a:pt x="8128713" y="568305"/>
                  <a:pt x="8128714" y="560631"/>
                  <a:pt x="8126157" y="555516"/>
                </a:cubicBezTo>
                <a:cubicBezTo>
                  <a:pt x="8110816" y="540170"/>
                  <a:pt x="8092918" y="529938"/>
                  <a:pt x="8075020" y="535054"/>
                </a:cubicBezTo>
                <a:cubicBezTo>
                  <a:pt x="8054565" y="540169"/>
                  <a:pt x="8052009" y="560632"/>
                  <a:pt x="8046894" y="575978"/>
                </a:cubicBezTo>
                <a:cubicBezTo>
                  <a:pt x="8044337" y="583652"/>
                  <a:pt x="8046895" y="591325"/>
                  <a:pt x="8046894" y="596440"/>
                </a:cubicBezTo>
                <a:cubicBezTo>
                  <a:pt x="8044337" y="647596"/>
                  <a:pt x="8016212" y="685962"/>
                  <a:pt x="7970189" y="696194"/>
                </a:cubicBezTo>
                <a:cubicBezTo>
                  <a:pt x="7959962" y="698752"/>
                  <a:pt x="7947177" y="698751"/>
                  <a:pt x="7934393" y="693636"/>
                </a:cubicBezTo>
                <a:cubicBezTo>
                  <a:pt x="7901154" y="678289"/>
                  <a:pt x="7862801" y="683405"/>
                  <a:pt x="7827006" y="668058"/>
                </a:cubicBezTo>
                <a:cubicBezTo>
                  <a:pt x="7821892" y="665500"/>
                  <a:pt x="7809108" y="673173"/>
                  <a:pt x="7803994" y="678289"/>
                </a:cubicBezTo>
                <a:cubicBezTo>
                  <a:pt x="7798880" y="683406"/>
                  <a:pt x="7793767" y="688521"/>
                  <a:pt x="7788973" y="694275"/>
                </a:cubicBezTo>
                <a:lnTo>
                  <a:pt x="7780206" y="707536"/>
                </a:lnTo>
                <a:lnTo>
                  <a:pt x="7778081" y="697004"/>
                </a:lnTo>
                <a:cubicBezTo>
                  <a:pt x="7772380" y="696572"/>
                  <a:pt x="7769753" y="700962"/>
                  <a:pt x="7767126" y="705352"/>
                </a:cubicBezTo>
                <a:lnTo>
                  <a:pt x="7753961" y="722432"/>
                </a:lnTo>
                <a:lnTo>
                  <a:pt x="7745187" y="719213"/>
                </a:lnTo>
                <a:cubicBezTo>
                  <a:pt x="7742630" y="716655"/>
                  <a:pt x="7740073" y="711540"/>
                  <a:pt x="7734960" y="708982"/>
                </a:cubicBezTo>
                <a:cubicBezTo>
                  <a:pt x="7727289" y="706425"/>
                  <a:pt x="7717061" y="703867"/>
                  <a:pt x="7711947" y="708982"/>
                </a:cubicBezTo>
                <a:cubicBezTo>
                  <a:pt x="7704277" y="719214"/>
                  <a:pt x="7711948" y="724329"/>
                  <a:pt x="7717062" y="732002"/>
                </a:cubicBezTo>
                <a:lnTo>
                  <a:pt x="7734360" y="747864"/>
                </a:lnTo>
                <a:lnTo>
                  <a:pt x="7728802" y="755074"/>
                </a:lnTo>
                <a:cubicBezTo>
                  <a:pt x="7713028" y="768362"/>
                  <a:pt x="7693962" y="777817"/>
                  <a:pt x="7670723" y="781795"/>
                </a:cubicBezTo>
                <a:cubicBezTo>
                  <a:pt x="7662394" y="785752"/>
                  <a:pt x="7657574" y="788829"/>
                  <a:pt x="7652320" y="797609"/>
                </a:cubicBezTo>
                <a:cubicBezTo>
                  <a:pt x="7647513" y="815598"/>
                  <a:pt x="7626035" y="826590"/>
                  <a:pt x="7630886" y="853340"/>
                </a:cubicBezTo>
                <a:cubicBezTo>
                  <a:pt x="7633960" y="858160"/>
                  <a:pt x="7626080" y="871330"/>
                  <a:pt x="7613363" y="872662"/>
                </a:cubicBezTo>
                <a:cubicBezTo>
                  <a:pt x="7557678" y="881067"/>
                  <a:pt x="7512095" y="907443"/>
                  <a:pt x="7457289" y="919356"/>
                </a:cubicBezTo>
                <a:cubicBezTo>
                  <a:pt x="7425722" y="927293"/>
                  <a:pt x="7406828" y="889158"/>
                  <a:pt x="7376575" y="894898"/>
                </a:cubicBezTo>
                <a:cubicBezTo>
                  <a:pt x="7376575" y="894898"/>
                  <a:pt x="7373500" y="890078"/>
                  <a:pt x="7372620" y="886571"/>
                </a:cubicBezTo>
                <a:cubicBezTo>
                  <a:pt x="7371292" y="873852"/>
                  <a:pt x="7368650" y="863329"/>
                  <a:pt x="7369517" y="851924"/>
                </a:cubicBezTo>
                <a:cubicBezTo>
                  <a:pt x="7365979" y="822980"/>
                  <a:pt x="7372084" y="787883"/>
                  <a:pt x="7350130" y="759840"/>
                </a:cubicBezTo>
                <a:cubicBezTo>
                  <a:pt x="7331280" y="766444"/>
                  <a:pt x="7309788" y="762524"/>
                  <a:pt x="7292264" y="781846"/>
                </a:cubicBezTo>
                <a:cubicBezTo>
                  <a:pt x="7287444" y="784923"/>
                  <a:pt x="7275161" y="780552"/>
                  <a:pt x="7276907" y="772655"/>
                </a:cubicBezTo>
                <a:cubicBezTo>
                  <a:pt x="7285206" y="738871"/>
                  <a:pt x="7260178" y="706008"/>
                  <a:pt x="7266283" y="670911"/>
                </a:cubicBezTo>
                <a:cubicBezTo>
                  <a:pt x="7268029" y="663013"/>
                  <a:pt x="7260567" y="655567"/>
                  <a:pt x="7260119" y="646357"/>
                </a:cubicBezTo>
                <a:cubicBezTo>
                  <a:pt x="7260538" y="625741"/>
                  <a:pt x="7236419" y="626211"/>
                  <a:pt x="7232016" y="608673"/>
                </a:cubicBezTo>
                <a:cubicBezTo>
                  <a:pt x="7231568" y="599462"/>
                  <a:pt x="7216225" y="605184"/>
                  <a:pt x="7204822" y="604322"/>
                </a:cubicBezTo>
                <a:cubicBezTo>
                  <a:pt x="7167539" y="596913"/>
                  <a:pt x="7134226" y="612747"/>
                  <a:pt x="7099152" y="621564"/>
                </a:cubicBezTo>
                <a:cubicBezTo>
                  <a:pt x="7074599" y="627737"/>
                  <a:pt x="7050928" y="637416"/>
                  <a:pt x="7027675" y="626482"/>
                </a:cubicBezTo>
                <a:cubicBezTo>
                  <a:pt x="7019751" y="594912"/>
                  <a:pt x="7011825" y="563342"/>
                  <a:pt x="7002588" y="533967"/>
                </a:cubicBezTo>
                <a:cubicBezTo>
                  <a:pt x="7017050" y="524737"/>
                  <a:pt x="7031513" y="515507"/>
                  <a:pt x="7048169" y="507591"/>
                </a:cubicBezTo>
                <a:cubicBezTo>
                  <a:pt x="7056498" y="503633"/>
                  <a:pt x="7060439" y="497048"/>
                  <a:pt x="7062185" y="489151"/>
                </a:cubicBezTo>
                <a:cubicBezTo>
                  <a:pt x="7068737" y="463265"/>
                  <a:pt x="7062574" y="438710"/>
                  <a:pt x="7051589" y="417233"/>
                </a:cubicBezTo>
                <a:cubicBezTo>
                  <a:pt x="7045874" y="401888"/>
                  <a:pt x="7027890" y="397087"/>
                  <a:pt x="7014725" y="389209"/>
                </a:cubicBezTo>
                <a:cubicBezTo>
                  <a:pt x="7002442" y="384839"/>
                  <a:pt x="6991368" y="383428"/>
                  <a:pt x="6981007" y="383935"/>
                </a:cubicBezTo>
                <a:cubicBezTo>
                  <a:pt x="6970648" y="384441"/>
                  <a:pt x="6961002" y="386866"/>
                  <a:pt x="6951576" y="390168"/>
                </a:cubicBezTo>
                <a:cubicBezTo>
                  <a:pt x="6934920" y="398084"/>
                  <a:pt x="6923531" y="412135"/>
                  <a:pt x="6913457" y="423990"/>
                </a:cubicBezTo>
                <a:cubicBezTo>
                  <a:pt x="6901189" y="434533"/>
                  <a:pt x="6913919" y="448113"/>
                  <a:pt x="6914367" y="457323"/>
                </a:cubicBezTo>
                <a:cubicBezTo>
                  <a:pt x="6913933" y="463026"/>
                  <a:pt x="6917008" y="467847"/>
                  <a:pt x="6917889" y="471355"/>
                </a:cubicBezTo>
                <a:cubicBezTo>
                  <a:pt x="6910441" y="478821"/>
                  <a:pt x="6901218" y="464358"/>
                  <a:pt x="6895964" y="473138"/>
                </a:cubicBezTo>
                <a:cubicBezTo>
                  <a:pt x="6889829" y="478409"/>
                  <a:pt x="6881069" y="488070"/>
                  <a:pt x="6886336" y="494203"/>
                </a:cubicBezTo>
                <a:cubicBezTo>
                  <a:pt x="6906962" y="509528"/>
                  <a:pt x="6892962" y="542880"/>
                  <a:pt x="6921036" y="550740"/>
                </a:cubicBezTo>
                <a:cubicBezTo>
                  <a:pt x="6925424" y="553366"/>
                  <a:pt x="6924991" y="559068"/>
                  <a:pt x="6924559" y="564770"/>
                </a:cubicBezTo>
                <a:cubicBezTo>
                  <a:pt x="6921065" y="580565"/>
                  <a:pt x="6924587" y="594596"/>
                  <a:pt x="6936005" y="610372"/>
                </a:cubicBezTo>
                <a:cubicBezTo>
                  <a:pt x="6945229" y="624834"/>
                  <a:pt x="6956213" y="646311"/>
                  <a:pt x="6947018" y="661675"/>
                </a:cubicBezTo>
                <a:cubicBezTo>
                  <a:pt x="6931257" y="688011"/>
                  <a:pt x="6921196" y="714780"/>
                  <a:pt x="6894465" y="734552"/>
                </a:cubicBezTo>
                <a:cubicBezTo>
                  <a:pt x="6875181" y="746858"/>
                  <a:pt x="6844062" y="764004"/>
                  <a:pt x="6849360" y="799964"/>
                </a:cubicBezTo>
                <a:cubicBezTo>
                  <a:pt x="6851553" y="801277"/>
                  <a:pt x="6845852" y="800845"/>
                  <a:pt x="6844539" y="803041"/>
                </a:cubicBezTo>
                <a:lnTo>
                  <a:pt x="6812156" y="849121"/>
                </a:lnTo>
                <a:lnTo>
                  <a:pt x="6806639" y="850395"/>
                </a:lnTo>
                <a:cubicBezTo>
                  <a:pt x="6801525" y="852954"/>
                  <a:pt x="6798968" y="858069"/>
                  <a:pt x="6796412" y="860626"/>
                </a:cubicBezTo>
                <a:cubicBezTo>
                  <a:pt x="6781070" y="870857"/>
                  <a:pt x="6770843" y="870857"/>
                  <a:pt x="6765729" y="855511"/>
                </a:cubicBezTo>
                <a:cubicBezTo>
                  <a:pt x="6758058" y="840165"/>
                  <a:pt x="6747831" y="829933"/>
                  <a:pt x="6737604" y="819702"/>
                </a:cubicBezTo>
                <a:cubicBezTo>
                  <a:pt x="6732490" y="814586"/>
                  <a:pt x="6719706" y="806913"/>
                  <a:pt x="6714593" y="809471"/>
                </a:cubicBezTo>
                <a:cubicBezTo>
                  <a:pt x="6678796" y="824818"/>
                  <a:pt x="6640444" y="819703"/>
                  <a:pt x="6607204" y="835049"/>
                </a:cubicBezTo>
                <a:cubicBezTo>
                  <a:pt x="6594421" y="840164"/>
                  <a:pt x="6581637" y="840164"/>
                  <a:pt x="6571409" y="837607"/>
                </a:cubicBezTo>
                <a:cubicBezTo>
                  <a:pt x="6525386" y="827375"/>
                  <a:pt x="6497261" y="789009"/>
                  <a:pt x="6494704" y="737854"/>
                </a:cubicBezTo>
                <a:cubicBezTo>
                  <a:pt x="6494703" y="732738"/>
                  <a:pt x="6497260" y="725065"/>
                  <a:pt x="6494704" y="717391"/>
                </a:cubicBezTo>
                <a:cubicBezTo>
                  <a:pt x="6489590" y="702045"/>
                  <a:pt x="6487033" y="681583"/>
                  <a:pt x="6466578" y="676468"/>
                </a:cubicBezTo>
                <a:cubicBezTo>
                  <a:pt x="6448680" y="671352"/>
                  <a:pt x="6430783" y="681583"/>
                  <a:pt x="6415441" y="696930"/>
                </a:cubicBezTo>
                <a:cubicBezTo>
                  <a:pt x="6412885" y="702045"/>
                  <a:pt x="6412885" y="709719"/>
                  <a:pt x="6407771" y="714834"/>
                </a:cubicBezTo>
                <a:cubicBezTo>
                  <a:pt x="6405214" y="719949"/>
                  <a:pt x="6400100" y="725065"/>
                  <a:pt x="6392429" y="725064"/>
                </a:cubicBezTo>
                <a:cubicBezTo>
                  <a:pt x="6351520" y="732738"/>
                  <a:pt x="6305497" y="702045"/>
                  <a:pt x="6328509" y="650890"/>
                </a:cubicBezTo>
                <a:cubicBezTo>
                  <a:pt x="6341292" y="620197"/>
                  <a:pt x="6351520" y="584388"/>
                  <a:pt x="6356633" y="551137"/>
                </a:cubicBezTo>
                <a:cubicBezTo>
                  <a:pt x="6364304" y="517885"/>
                  <a:pt x="6384759" y="487192"/>
                  <a:pt x="6382202" y="448826"/>
                </a:cubicBezTo>
                <a:cubicBezTo>
                  <a:pt x="6405214" y="423249"/>
                  <a:pt x="6379645" y="387440"/>
                  <a:pt x="6407770" y="361862"/>
                </a:cubicBezTo>
                <a:cubicBezTo>
                  <a:pt x="6377089" y="351631"/>
                  <a:pt x="6356634" y="359304"/>
                  <a:pt x="6341292" y="377208"/>
                </a:cubicBezTo>
                <a:cubicBezTo>
                  <a:pt x="6323394" y="392555"/>
                  <a:pt x="6310610" y="415575"/>
                  <a:pt x="6302940" y="436037"/>
                </a:cubicBezTo>
                <a:cubicBezTo>
                  <a:pt x="6285042" y="482077"/>
                  <a:pt x="6274815" y="528117"/>
                  <a:pt x="6259474" y="571599"/>
                </a:cubicBezTo>
                <a:cubicBezTo>
                  <a:pt x="6251802" y="594619"/>
                  <a:pt x="6249246" y="620197"/>
                  <a:pt x="6231347" y="638101"/>
                </a:cubicBezTo>
                <a:cubicBezTo>
                  <a:pt x="6210894" y="658563"/>
                  <a:pt x="6205779" y="658563"/>
                  <a:pt x="6182768" y="643216"/>
                </a:cubicBezTo>
                <a:cubicBezTo>
                  <a:pt x="6144415" y="615081"/>
                  <a:pt x="6131631" y="617639"/>
                  <a:pt x="6098392" y="648332"/>
                </a:cubicBezTo>
                <a:cubicBezTo>
                  <a:pt x="6095836" y="650890"/>
                  <a:pt x="6093279" y="653447"/>
                  <a:pt x="6090722" y="656005"/>
                </a:cubicBezTo>
                <a:lnTo>
                  <a:pt x="6087754" y="658371"/>
                </a:lnTo>
                <a:lnTo>
                  <a:pt x="6089140" y="649692"/>
                </a:lnTo>
                <a:cubicBezTo>
                  <a:pt x="6107914" y="604617"/>
                  <a:pt x="6122934" y="552031"/>
                  <a:pt x="6130443" y="503200"/>
                </a:cubicBezTo>
                <a:cubicBezTo>
                  <a:pt x="6141708" y="454370"/>
                  <a:pt x="6171747" y="409296"/>
                  <a:pt x="6167993" y="352953"/>
                </a:cubicBezTo>
                <a:cubicBezTo>
                  <a:pt x="6201785" y="315391"/>
                  <a:pt x="6164237" y="262804"/>
                  <a:pt x="6205540" y="225243"/>
                </a:cubicBezTo>
                <a:cubicBezTo>
                  <a:pt x="6194276" y="221486"/>
                  <a:pt x="6183950" y="219374"/>
                  <a:pt x="6174445" y="218728"/>
                </a:cubicBezTo>
                <a:cubicBezTo>
                  <a:pt x="6145932" y="216791"/>
                  <a:pt x="6124812" y="228060"/>
                  <a:pt x="6107914" y="247780"/>
                </a:cubicBezTo>
                <a:cubicBezTo>
                  <a:pt x="6081631" y="270317"/>
                  <a:pt x="6062856" y="304123"/>
                  <a:pt x="6051592" y="334172"/>
                </a:cubicBezTo>
                <a:cubicBezTo>
                  <a:pt x="6025308" y="401783"/>
                  <a:pt x="6010289" y="469395"/>
                  <a:pt x="5987760" y="533250"/>
                </a:cubicBezTo>
                <a:lnTo>
                  <a:pt x="5976689" y="571320"/>
                </a:lnTo>
                <a:lnTo>
                  <a:pt x="5973106" y="566483"/>
                </a:lnTo>
                <a:cubicBezTo>
                  <a:pt x="5962879" y="558810"/>
                  <a:pt x="5950095" y="561368"/>
                  <a:pt x="5942426" y="576715"/>
                </a:cubicBezTo>
                <a:cubicBezTo>
                  <a:pt x="5929640" y="599734"/>
                  <a:pt x="5914299" y="622754"/>
                  <a:pt x="5901515" y="645774"/>
                </a:cubicBezTo>
                <a:lnTo>
                  <a:pt x="5897212" y="651179"/>
                </a:lnTo>
                <a:lnTo>
                  <a:pt x="5896294" y="650983"/>
                </a:lnTo>
                <a:cubicBezTo>
                  <a:pt x="5890370" y="648283"/>
                  <a:pt x="5883564" y="644057"/>
                  <a:pt x="5875115" y="638423"/>
                </a:cubicBezTo>
                <a:cubicBezTo>
                  <a:pt x="5832873" y="607434"/>
                  <a:pt x="5811752" y="601800"/>
                  <a:pt x="5783239" y="619935"/>
                </a:cubicBezTo>
                <a:lnTo>
                  <a:pt x="5775361" y="626329"/>
                </a:lnTo>
                <a:lnTo>
                  <a:pt x="5768558" y="622754"/>
                </a:lnTo>
                <a:cubicBezTo>
                  <a:pt x="5760890" y="622754"/>
                  <a:pt x="5755775" y="607407"/>
                  <a:pt x="5742990" y="620196"/>
                </a:cubicBezTo>
                <a:cubicBezTo>
                  <a:pt x="5737877" y="627870"/>
                  <a:pt x="5730207" y="625312"/>
                  <a:pt x="5727649" y="640658"/>
                </a:cubicBezTo>
                <a:lnTo>
                  <a:pt x="5719716" y="673321"/>
                </a:lnTo>
                <a:lnTo>
                  <a:pt x="5712250" y="679271"/>
                </a:lnTo>
                <a:cubicBezTo>
                  <a:pt x="5701454" y="683497"/>
                  <a:pt x="5689250" y="685376"/>
                  <a:pt x="5676109" y="687254"/>
                </a:cubicBezTo>
                <a:cubicBezTo>
                  <a:pt x="5673292" y="688192"/>
                  <a:pt x="5667191" y="687723"/>
                  <a:pt x="5659623" y="686373"/>
                </a:cubicBezTo>
                <a:lnTo>
                  <a:pt x="5652882" y="684730"/>
                </a:lnTo>
                <a:lnTo>
                  <a:pt x="5646150" y="677746"/>
                </a:lnTo>
                <a:cubicBezTo>
                  <a:pt x="5638159" y="672631"/>
                  <a:pt x="5627932" y="670073"/>
                  <a:pt x="5620262" y="666236"/>
                </a:cubicBezTo>
                <a:cubicBezTo>
                  <a:pt x="5616427" y="664318"/>
                  <a:pt x="5612431" y="663678"/>
                  <a:pt x="5608356" y="663998"/>
                </a:cubicBezTo>
                <a:lnTo>
                  <a:pt x="5602386" y="665694"/>
                </a:lnTo>
                <a:lnTo>
                  <a:pt x="5601012" y="664716"/>
                </a:lnTo>
                <a:cubicBezTo>
                  <a:pt x="5601013" y="660960"/>
                  <a:pt x="5608521" y="657204"/>
                  <a:pt x="5608522" y="653447"/>
                </a:cubicBezTo>
                <a:cubicBezTo>
                  <a:pt x="5619786" y="597105"/>
                  <a:pt x="5604768" y="552031"/>
                  <a:pt x="5567218" y="525738"/>
                </a:cubicBezTo>
                <a:cubicBezTo>
                  <a:pt x="5552199" y="514469"/>
                  <a:pt x="5533425" y="518225"/>
                  <a:pt x="5522161" y="540762"/>
                </a:cubicBezTo>
                <a:cubicBezTo>
                  <a:pt x="5503386" y="574568"/>
                  <a:pt x="5480857" y="608374"/>
                  <a:pt x="5462083" y="642180"/>
                </a:cubicBezTo>
                <a:cubicBezTo>
                  <a:pt x="5443309" y="683497"/>
                  <a:pt x="5398251" y="675985"/>
                  <a:pt x="5368213" y="698521"/>
                </a:cubicBezTo>
                <a:cubicBezTo>
                  <a:pt x="5345684" y="683497"/>
                  <a:pt x="5315644" y="679741"/>
                  <a:pt x="5308135" y="645936"/>
                </a:cubicBezTo>
                <a:cubicBezTo>
                  <a:pt x="5304380" y="630910"/>
                  <a:pt x="5289361" y="612130"/>
                  <a:pt x="5266832" y="608374"/>
                </a:cubicBezTo>
                <a:cubicBezTo>
                  <a:pt x="5255568" y="608374"/>
                  <a:pt x="5248057" y="585837"/>
                  <a:pt x="5229284" y="604618"/>
                </a:cubicBezTo>
                <a:cubicBezTo>
                  <a:pt x="5221774" y="615885"/>
                  <a:pt x="5210509" y="612130"/>
                  <a:pt x="5206754" y="634667"/>
                </a:cubicBezTo>
                <a:lnTo>
                  <a:pt x="5195121" y="682560"/>
                </a:lnTo>
                <a:lnTo>
                  <a:pt x="5180164" y="648972"/>
                </a:lnTo>
                <a:cubicBezTo>
                  <a:pt x="5174093" y="637462"/>
                  <a:pt x="5166421" y="626590"/>
                  <a:pt x="5154915" y="617639"/>
                </a:cubicBezTo>
                <a:cubicBezTo>
                  <a:pt x="5144688" y="612523"/>
                  <a:pt x="5144688" y="602293"/>
                  <a:pt x="5144688" y="592061"/>
                </a:cubicBezTo>
                <a:cubicBezTo>
                  <a:pt x="5152358" y="556252"/>
                  <a:pt x="5134461" y="525559"/>
                  <a:pt x="5116562" y="497424"/>
                </a:cubicBezTo>
                <a:cubicBezTo>
                  <a:pt x="5114006" y="492309"/>
                  <a:pt x="5116563" y="482077"/>
                  <a:pt x="5108893" y="479520"/>
                </a:cubicBezTo>
                <a:cubicBezTo>
                  <a:pt x="5098665" y="479520"/>
                  <a:pt x="5090995" y="479520"/>
                  <a:pt x="5083324" y="479519"/>
                </a:cubicBezTo>
                <a:cubicBezTo>
                  <a:pt x="5062868" y="484635"/>
                  <a:pt x="5042414" y="517886"/>
                  <a:pt x="5042414" y="538348"/>
                </a:cubicBezTo>
                <a:cubicBezTo>
                  <a:pt x="5042414" y="558810"/>
                  <a:pt x="5052642" y="576715"/>
                  <a:pt x="5065425" y="589503"/>
                </a:cubicBezTo>
                <a:cubicBezTo>
                  <a:pt x="5080767" y="604850"/>
                  <a:pt x="5093551" y="620197"/>
                  <a:pt x="5111448" y="632985"/>
                </a:cubicBezTo>
                <a:cubicBezTo>
                  <a:pt x="5124234" y="643217"/>
                  <a:pt x="5124234" y="661120"/>
                  <a:pt x="5134460" y="668794"/>
                </a:cubicBezTo>
                <a:cubicBezTo>
                  <a:pt x="5124234" y="696930"/>
                  <a:pt x="5149802" y="712275"/>
                  <a:pt x="5157473" y="732738"/>
                </a:cubicBezTo>
                <a:lnTo>
                  <a:pt x="5166315" y="749420"/>
                </a:lnTo>
                <a:lnTo>
                  <a:pt x="5163574" y="753926"/>
                </a:lnTo>
                <a:cubicBezTo>
                  <a:pt x="5157003" y="758620"/>
                  <a:pt x="5148554" y="760499"/>
                  <a:pt x="5139168" y="758621"/>
                </a:cubicBezTo>
                <a:cubicBezTo>
                  <a:pt x="5116639" y="758621"/>
                  <a:pt x="5101619" y="747352"/>
                  <a:pt x="5105374" y="728572"/>
                </a:cubicBezTo>
                <a:cubicBezTo>
                  <a:pt x="5109129" y="687253"/>
                  <a:pt x="5071580" y="683497"/>
                  <a:pt x="5049051" y="672229"/>
                </a:cubicBezTo>
                <a:cubicBezTo>
                  <a:pt x="5026523" y="660961"/>
                  <a:pt x="5000239" y="679741"/>
                  <a:pt x="4977709" y="698522"/>
                </a:cubicBezTo>
                <a:cubicBezTo>
                  <a:pt x="4958935" y="709790"/>
                  <a:pt x="4962690" y="728572"/>
                  <a:pt x="4977710" y="747353"/>
                </a:cubicBezTo>
                <a:cubicBezTo>
                  <a:pt x="5000240" y="777402"/>
                  <a:pt x="4966445" y="796183"/>
                  <a:pt x="4966445" y="822476"/>
                </a:cubicBezTo>
                <a:cubicBezTo>
                  <a:pt x="4966445" y="841257"/>
                  <a:pt x="4943916" y="856281"/>
                  <a:pt x="4921387" y="863793"/>
                </a:cubicBezTo>
                <a:cubicBezTo>
                  <a:pt x="4865064" y="882575"/>
                  <a:pt x="4808742" y="897599"/>
                  <a:pt x="4763684" y="837501"/>
                </a:cubicBezTo>
                <a:cubicBezTo>
                  <a:pt x="4741155" y="803695"/>
                  <a:pt x="4703606" y="814964"/>
                  <a:pt x="4681077" y="848769"/>
                </a:cubicBezTo>
                <a:cubicBezTo>
                  <a:pt x="4666058" y="875062"/>
                  <a:pt x="4651039" y="901356"/>
                  <a:pt x="4628510" y="923893"/>
                </a:cubicBezTo>
                <a:cubicBezTo>
                  <a:pt x="4609736" y="946430"/>
                  <a:pt x="4590961" y="946430"/>
                  <a:pt x="4575942" y="927649"/>
                </a:cubicBezTo>
                <a:cubicBezTo>
                  <a:pt x="4553414" y="908868"/>
                  <a:pt x="4530884" y="890087"/>
                  <a:pt x="4515865" y="863793"/>
                </a:cubicBezTo>
                <a:cubicBezTo>
                  <a:pt x="4482072" y="807451"/>
                  <a:pt x="4452033" y="754865"/>
                  <a:pt x="4425749" y="698522"/>
                </a:cubicBezTo>
                <a:cubicBezTo>
                  <a:pt x="4410729" y="664716"/>
                  <a:pt x="4399465" y="627154"/>
                  <a:pt x="4365672" y="600861"/>
                </a:cubicBezTo>
                <a:cubicBezTo>
                  <a:pt x="4350654" y="593348"/>
                  <a:pt x="4350653" y="578324"/>
                  <a:pt x="4350652" y="563300"/>
                </a:cubicBezTo>
                <a:cubicBezTo>
                  <a:pt x="4361918" y="510712"/>
                  <a:pt x="4335632" y="465639"/>
                  <a:pt x="4309349" y="424321"/>
                </a:cubicBezTo>
                <a:cubicBezTo>
                  <a:pt x="4305594" y="416808"/>
                  <a:pt x="4309349" y="401783"/>
                  <a:pt x="4298084" y="398028"/>
                </a:cubicBezTo>
                <a:cubicBezTo>
                  <a:pt x="4283066" y="398027"/>
                  <a:pt x="4271800" y="398027"/>
                  <a:pt x="4260537" y="398027"/>
                </a:cubicBezTo>
                <a:cubicBezTo>
                  <a:pt x="4230498" y="405540"/>
                  <a:pt x="4200458" y="454370"/>
                  <a:pt x="4200459" y="484420"/>
                </a:cubicBezTo>
                <a:cubicBezTo>
                  <a:pt x="4200458" y="514469"/>
                  <a:pt x="4215479" y="540762"/>
                  <a:pt x="4234254" y="559543"/>
                </a:cubicBezTo>
                <a:cubicBezTo>
                  <a:pt x="4256783" y="582080"/>
                  <a:pt x="4275556" y="604618"/>
                  <a:pt x="4301840" y="623398"/>
                </a:cubicBezTo>
                <a:cubicBezTo>
                  <a:pt x="4320613" y="638423"/>
                  <a:pt x="4320613" y="664717"/>
                  <a:pt x="4335633" y="675985"/>
                </a:cubicBezTo>
                <a:cubicBezTo>
                  <a:pt x="4320613" y="717303"/>
                  <a:pt x="4358163" y="739840"/>
                  <a:pt x="4369427" y="769890"/>
                </a:cubicBezTo>
                <a:cubicBezTo>
                  <a:pt x="4380691" y="788670"/>
                  <a:pt x="4388201" y="814964"/>
                  <a:pt x="4410730" y="826232"/>
                </a:cubicBezTo>
                <a:cubicBezTo>
                  <a:pt x="4399465" y="878818"/>
                  <a:pt x="4444523" y="927649"/>
                  <a:pt x="4414484" y="987748"/>
                </a:cubicBezTo>
                <a:cubicBezTo>
                  <a:pt x="4388200" y="1040335"/>
                  <a:pt x="4388201" y="1104189"/>
                  <a:pt x="4343143" y="1153021"/>
                </a:cubicBezTo>
                <a:lnTo>
                  <a:pt x="4342350" y="1155928"/>
                </a:lnTo>
                <a:lnTo>
                  <a:pt x="4329055" y="1170116"/>
                </a:lnTo>
                <a:cubicBezTo>
                  <a:pt x="4303486" y="1200809"/>
                  <a:pt x="4275360" y="1208483"/>
                  <a:pt x="4242121" y="1188020"/>
                </a:cubicBezTo>
                <a:cubicBezTo>
                  <a:pt x="4213996" y="1193136"/>
                  <a:pt x="4196098" y="1159885"/>
                  <a:pt x="4167973" y="1165000"/>
                </a:cubicBezTo>
                <a:cubicBezTo>
                  <a:pt x="4139848" y="1147096"/>
                  <a:pt x="4106608" y="1131750"/>
                  <a:pt x="4081040" y="1108730"/>
                </a:cubicBezTo>
                <a:cubicBezTo>
                  <a:pt x="4075926" y="1103614"/>
                  <a:pt x="4068256" y="1095940"/>
                  <a:pt x="4073370" y="1090825"/>
                </a:cubicBezTo>
                <a:cubicBezTo>
                  <a:pt x="4088710" y="1070363"/>
                  <a:pt x="4073370" y="1042228"/>
                  <a:pt x="4083597" y="1024323"/>
                </a:cubicBezTo>
                <a:cubicBezTo>
                  <a:pt x="4098938" y="985957"/>
                  <a:pt x="4086154" y="947590"/>
                  <a:pt x="4093824" y="911782"/>
                </a:cubicBezTo>
                <a:cubicBezTo>
                  <a:pt x="4042687" y="911781"/>
                  <a:pt x="4029903" y="916898"/>
                  <a:pt x="4012005" y="955263"/>
                </a:cubicBezTo>
                <a:cubicBezTo>
                  <a:pt x="3999220" y="978284"/>
                  <a:pt x="3996664" y="1006419"/>
                  <a:pt x="3978766" y="1029439"/>
                </a:cubicBezTo>
                <a:cubicBezTo>
                  <a:pt x="3968538" y="1044785"/>
                  <a:pt x="3935299" y="1072921"/>
                  <a:pt x="3922515" y="1072920"/>
                </a:cubicBezTo>
                <a:cubicBezTo>
                  <a:pt x="3879049" y="1072921"/>
                  <a:pt x="3835583" y="1078036"/>
                  <a:pt x="3794673" y="1072921"/>
                </a:cubicBezTo>
                <a:cubicBezTo>
                  <a:pt x="3751206" y="1067806"/>
                  <a:pt x="3707740" y="1031997"/>
                  <a:pt x="3728195" y="985957"/>
                </a:cubicBezTo>
                <a:cubicBezTo>
                  <a:pt x="3746093" y="937360"/>
                  <a:pt x="3728196" y="898993"/>
                  <a:pt x="3707741" y="860627"/>
                </a:cubicBezTo>
                <a:cubicBezTo>
                  <a:pt x="3700070" y="845280"/>
                  <a:pt x="3692399" y="832491"/>
                  <a:pt x="3692398" y="814587"/>
                </a:cubicBezTo>
                <a:cubicBezTo>
                  <a:pt x="3692398" y="725065"/>
                  <a:pt x="3692398" y="635544"/>
                  <a:pt x="3692399" y="543464"/>
                </a:cubicBezTo>
                <a:cubicBezTo>
                  <a:pt x="3694956" y="507655"/>
                  <a:pt x="3677058" y="474404"/>
                  <a:pt x="3682171" y="436037"/>
                </a:cubicBezTo>
                <a:cubicBezTo>
                  <a:pt x="3682172" y="428364"/>
                  <a:pt x="3674501" y="415575"/>
                  <a:pt x="3671944" y="405345"/>
                </a:cubicBezTo>
                <a:cubicBezTo>
                  <a:pt x="3669388" y="397671"/>
                  <a:pt x="3661716" y="384882"/>
                  <a:pt x="3648933" y="389998"/>
                </a:cubicBezTo>
                <a:cubicBezTo>
                  <a:pt x="3636148" y="392555"/>
                  <a:pt x="3641262" y="405344"/>
                  <a:pt x="3643819" y="415575"/>
                </a:cubicBezTo>
                <a:cubicBezTo>
                  <a:pt x="3643818" y="420691"/>
                  <a:pt x="3651490" y="423248"/>
                  <a:pt x="3651489" y="430922"/>
                </a:cubicBezTo>
                <a:cubicBezTo>
                  <a:pt x="3651489" y="453941"/>
                  <a:pt x="3654046" y="474404"/>
                  <a:pt x="3651489" y="497424"/>
                </a:cubicBezTo>
                <a:cubicBezTo>
                  <a:pt x="3648933" y="520443"/>
                  <a:pt x="3664274" y="540906"/>
                  <a:pt x="3664274" y="563926"/>
                </a:cubicBezTo>
                <a:cubicBezTo>
                  <a:pt x="3661716" y="656005"/>
                  <a:pt x="3661716" y="745527"/>
                  <a:pt x="3661716" y="835048"/>
                </a:cubicBezTo>
                <a:cubicBezTo>
                  <a:pt x="3661717" y="850395"/>
                  <a:pt x="3661716" y="863185"/>
                  <a:pt x="3654046" y="878531"/>
                </a:cubicBezTo>
                <a:cubicBezTo>
                  <a:pt x="3625921" y="932244"/>
                  <a:pt x="3625920" y="937359"/>
                  <a:pt x="3641262" y="1008977"/>
                </a:cubicBezTo>
                <a:cubicBezTo>
                  <a:pt x="3643819" y="1021765"/>
                  <a:pt x="3633591" y="1047344"/>
                  <a:pt x="3620807" y="1052459"/>
                </a:cubicBezTo>
                <a:cubicBezTo>
                  <a:pt x="3579898" y="1080595"/>
                  <a:pt x="3531318" y="1090826"/>
                  <a:pt x="3482737" y="1083152"/>
                </a:cubicBezTo>
                <a:cubicBezTo>
                  <a:pt x="3464840" y="1080594"/>
                  <a:pt x="3449499" y="1070363"/>
                  <a:pt x="3436715" y="1052458"/>
                </a:cubicBezTo>
                <a:cubicBezTo>
                  <a:pt x="3411146" y="1008977"/>
                  <a:pt x="3388135" y="965495"/>
                  <a:pt x="3375351" y="919455"/>
                </a:cubicBezTo>
                <a:cubicBezTo>
                  <a:pt x="3370237" y="904109"/>
                  <a:pt x="3372793" y="878530"/>
                  <a:pt x="3349781" y="870857"/>
                </a:cubicBezTo>
                <a:cubicBezTo>
                  <a:pt x="3344668" y="873416"/>
                  <a:pt x="3344667" y="878530"/>
                  <a:pt x="3344668" y="883646"/>
                </a:cubicBezTo>
                <a:cubicBezTo>
                  <a:pt x="3347225" y="927128"/>
                  <a:pt x="3336997" y="968052"/>
                  <a:pt x="3301202" y="998745"/>
                </a:cubicBezTo>
                <a:cubicBezTo>
                  <a:pt x="3296088" y="1006419"/>
                  <a:pt x="3293531" y="1011535"/>
                  <a:pt x="3293531" y="1021765"/>
                </a:cubicBezTo>
                <a:cubicBezTo>
                  <a:pt x="3298645" y="1039670"/>
                  <a:pt x="3285861" y="1060132"/>
                  <a:pt x="3303759" y="1080594"/>
                </a:cubicBezTo>
                <a:cubicBezTo>
                  <a:pt x="3308872" y="1083153"/>
                  <a:pt x="3308872" y="1098499"/>
                  <a:pt x="3298645" y="1106172"/>
                </a:cubicBezTo>
                <a:cubicBezTo>
                  <a:pt x="3255178" y="1141981"/>
                  <a:pt x="3229610" y="1188020"/>
                  <a:pt x="3188700" y="1226387"/>
                </a:cubicBezTo>
                <a:cubicBezTo>
                  <a:pt x="3165688" y="1249407"/>
                  <a:pt x="3129893" y="1226387"/>
                  <a:pt x="3106881" y="1246849"/>
                </a:cubicBezTo>
                <a:cubicBezTo>
                  <a:pt x="3106881" y="1246849"/>
                  <a:pt x="3101767" y="1244292"/>
                  <a:pt x="3099210" y="1241734"/>
                </a:cubicBezTo>
                <a:cubicBezTo>
                  <a:pt x="3091540" y="1231502"/>
                  <a:pt x="3083870" y="1223829"/>
                  <a:pt x="3078756" y="1213598"/>
                </a:cubicBezTo>
                <a:cubicBezTo>
                  <a:pt x="3060858" y="1190578"/>
                  <a:pt x="3048073" y="1157327"/>
                  <a:pt x="3014835" y="1144538"/>
                </a:cubicBezTo>
                <a:cubicBezTo>
                  <a:pt x="3002050" y="1159886"/>
                  <a:pt x="2981595" y="1167558"/>
                  <a:pt x="2976481" y="1193136"/>
                </a:cubicBezTo>
                <a:cubicBezTo>
                  <a:pt x="2973925" y="1198251"/>
                  <a:pt x="2961141" y="1200810"/>
                  <a:pt x="2958583" y="1193136"/>
                </a:cubicBezTo>
                <a:cubicBezTo>
                  <a:pt x="2948356" y="1159886"/>
                  <a:pt x="2910004" y="1144538"/>
                  <a:pt x="2897220" y="1111288"/>
                </a:cubicBezTo>
                <a:cubicBezTo>
                  <a:pt x="2894663" y="1103614"/>
                  <a:pt x="2884435" y="1101056"/>
                  <a:pt x="2879322" y="1093383"/>
                </a:cubicBezTo>
                <a:cubicBezTo>
                  <a:pt x="2869094" y="1075479"/>
                  <a:pt x="2848639" y="1088268"/>
                  <a:pt x="2835855" y="1075479"/>
                </a:cubicBezTo>
                <a:cubicBezTo>
                  <a:pt x="2830741" y="1067806"/>
                  <a:pt x="2820514" y="1080594"/>
                  <a:pt x="2810287" y="1085710"/>
                </a:cubicBezTo>
                <a:lnTo>
                  <a:pt x="2803754" y="1090051"/>
                </a:lnTo>
                <a:lnTo>
                  <a:pt x="2803485" y="1072908"/>
                </a:lnTo>
                <a:cubicBezTo>
                  <a:pt x="2803661" y="1059351"/>
                  <a:pt x="2804599" y="1045969"/>
                  <a:pt x="2807416" y="1032823"/>
                </a:cubicBezTo>
                <a:cubicBezTo>
                  <a:pt x="2732319" y="1032822"/>
                  <a:pt x="2713546" y="1040335"/>
                  <a:pt x="2687262" y="1096678"/>
                </a:cubicBezTo>
                <a:cubicBezTo>
                  <a:pt x="2677874" y="1113580"/>
                  <a:pt x="2672242" y="1132362"/>
                  <a:pt x="2665671" y="1151142"/>
                </a:cubicBezTo>
                <a:lnTo>
                  <a:pt x="2651937" y="1178621"/>
                </a:lnTo>
                <a:lnTo>
                  <a:pt x="2600625" y="1129192"/>
                </a:lnTo>
                <a:cubicBezTo>
                  <a:pt x="2608296" y="1113845"/>
                  <a:pt x="2615966" y="1098498"/>
                  <a:pt x="2626194" y="1083152"/>
                </a:cubicBezTo>
                <a:cubicBezTo>
                  <a:pt x="2631308" y="1075479"/>
                  <a:pt x="2631307" y="1067806"/>
                  <a:pt x="2628751" y="1060132"/>
                </a:cubicBezTo>
                <a:cubicBezTo>
                  <a:pt x="2621080" y="1034554"/>
                  <a:pt x="2603182" y="1016650"/>
                  <a:pt x="2582727" y="1003861"/>
                </a:cubicBezTo>
                <a:cubicBezTo>
                  <a:pt x="2569944" y="993630"/>
                  <a:pt x="2552045" y="998746"/>
                  <a:pt x="2536704" y="998746"/>
                </a:cubicBezTo>
                <a:cubicBezTo>
                  <a:pt x="2511136" y="1003861"/>
                  <a:pt x="2495794" y="1016651"/>
                  <a:pt x="2483011" y="1031997"/>
                </a:cubicBezTo>
                <a:cubicBezTo>
                  <a:pt x="2472782" y="1047343"/>
                  <a:pt x="2470226" y="1065248"/>
                  <a:pt x="2467669" y="1080595"/>
                </a:cubicBezTo>
                <a:cubicBezTo>
                  <a:pt x="2462556" y="1095941"/>
                  <a:pt x="2480453" y="1101056"/>
                  <a:pt x="2485567" y="1108730"/>
                </a:cubicBezTo>
                <a:cubicBezTo>
                  <a:pt x="2488124" y="1113845"/>
                  <a:pt x="2493238" y="1116403"/>
                  <a:pt x="2495795" y="1118961"/>
                </a:cubicBezTo>
                <a:cubicBezTo>
                  <a:pt x="2493237" y="1129192"/>
                  <a:pt x="2477896" y="1121519"/>
                  <a:pt x="2477896" y="1131750"/>
                </a:cubicBezTo>
                <a:cubicBezTo>
                  <a:pt x="2475340" y="1139423"/>
                  <a:pt x="2472783" y="1152212"/>
                  <a:pt x="2480453" y="1154770"/>
                </a:cubicBezTo>
                <a:cubicBezTo>
                  <a:pt x="2506021" y="1157328"/>
                  <a:pt x="2511135" y="1193136"/>
                  <a:pt x="2539261" y="1185463"/>
                </a:cubicBezTo>
                <a:cubicBezTo>
                  <a:pt x="2544375" y="1185463"/>
                  <a:pt x="2546931" y="1190578"/>
                  <a:pt x="2549488" y="1195694"/>
                </a:cubicBezTo>
                <a:cubicBezTo>
                  <a:pt x="2554602" y="1211041"/>
                  <a:pt x="2564830" y="1221271"/>
                  <a:pt x="2582727" y="1228945"/>
                </a:cubicBezTo>
                <a:lnTo>
                  <a:pt x="2602934" y="1242056"/>
                </a:lnTo>
                <a:lnTo>
                  <a:pt x="2598554" y="1245986"/>
                </a:lnTo>
                <a:cubicBezTo>
                  <a:pt x="2582126" y="1259132"/>
                  <a:pt x="2565230" y="1269462"/>
                  <a:pt x="2555842" y="1269462"/>
                </a:cubicBezTo>
                <a:cubicBezTo>
                  <a:pt x="2492010" y="1269462"/>
                  <a:pt x="2428177" y="1276974"/>
                  <a:pt x="2368100" y="1269462"/>
                </a:cubicBezTo>
                <a:cubicBezTo>
                  <a:pt x="2304268" y="1261949"/>
                  <a:pt x="2240436" y="1209363"/>
                  <a:pt x="2270474" y="1141751"/>
                </a:cubicBezTo>
                <a:cubicBezTo>
                  <a:pt x="2296759" y="1070384"/>
                  <a:pt x="2270475" y="1014042"/>
                  <a:pt x="2240436" y="957698"/>
                </a:cubicBezTo>
                <a:cubicBezTo>
                  <a:pt x="2229172" y="935162"/>
                  <a:pt x="2217907" y="916380"/>
                  <a:pt x="2217906" y="890088"/>
                </a:cubicBezTo>
                <a:cubicBezTo>
                  <a:pt x="2217907" y="758621"/>
                  <a:pt x="2217907" y="627155"/>
                  <a:pt x="2217907" y="491932"/>
                </a:cubicBezTo>
                <a:cubicBezTo>
                  <a:pt x="2221662" y="439346"/>
                  <a:pt x="2195378" y="390515"/>
                  <a:pt x="2202888" y="334172"/>
                </a:cubicBezTo>
                <a:cubicBezTo>
                  <a:pt x="2202888" y="322903"/>
                  <a:pt x="2191623" y="304123"/>
                  <a:pt x="2187868" y="289098"/>
                </a:cubicBezTo>
                <a:cubicBezTo>
                  <a:pt x="2184114" y="277829"/>
                  <a:pt x="2172848" y="259048"/>
                  <a:pt x="2154075" y="266561"/>
                </a:cubicBezTo>
                <a:cubicBezTo>
                  <a:pt x="2135300" y="270318"/>
                  <a:pt x="2142810" y="289098"/>
                  <a:pt x="2146565" y="304123"/>
                </a:cubicBezTo>
                <a:cubicBezTo>
                  <a:pt x="2146565" y="311635"/>
                  <a:pt x="2157830" y="315391"/>
                  <a:pt x="2157830" y="326660"/>
                </a:cubicBezTo>
                <a:cubicBezTo>
                  <a:pt x="2157830" y="360466"/>
                  <a:pt x="2161584" y="390515"/>
                  <a:pt x="2157830" y="424320"/>
                </a:cubicBezTo>
                <a:cubicBezTo>
                  <a:pt x="2154074" y="458126"/>
                  <a:pt x="2176604" y="488176"/>
                  <a:pt x="2176604" y="521981"/>
                </a:cubicBezTo>
                <a:cubicBezTo>
                  <a:pt x="2172849" y="657204"/>
                  <a:pt x="2172849" y="788670"/>
                  <a:pt x="2172849" y="920137"/>
                </a:cubicBezTo>
                <a:cubicBezTo>
                  <a:pt x="2172849" y="942673"/>
                  <a:pt x="2172849" y="961455"/>
                  <a:pt x="2161585" y="983992"/>
                </a:cubicBezTo>
                <a:cubicBezTo>
                  <a:pt x="2120281" y="1062872"/>
                  <a:pt x="2120281" y="1070384"/>
                  <a:pt x="2142811" y="1175557"/>
                </a:cubicBezTo>
                <a:cubicBezTo>
                  <a:pt x="2146565" y="1194338"/>
                  <a:pt x="2131546" y="1231900"/>
                  <a:pt x="2112771" y="1239412"/>
                </a:cubicBezTo>
                <a:cubicBezTo>
                  <a:pt x="2052694" y="1280731"/>
                  <a:pt x="1981353" y="1295755"/>
                  <a:pt x="1910011" y="1284486"/>
                </a:cubicBezTo>
                <a:cubicBezTo>
                  <a:pt x="1883727" y="1280731"/>
                  <a:pt x="1861197" y="1265706"/>
                  <a:pt x="1842424" y="1239412"/>
                </a:cubicBezTo>
                <a:cubicBezTo>
                  <a:pt x="1804875" y="1175557"/>
                  <a:pt x="1771082" y="1111702"/>
                  <a:pt x="1752308" y="1044091"/>
                </a:cubicBezTo>
                <a:cubicBezTo>
                  <a:pt x="1744798" y="1021554"/>
                  <a:pt x="1748552" y="983991"/>
                  <a:pt x="1714759" y="972723"/>
                </a:cubicBezTo>
                <a:cubicBezTo>
                  <a:pt x="1707249" y="976479"/>
                  <a:pt x="1707249" y="983992"/>
                  <a:pt x="1707250" y="991504"/>
                </a:cubicBezTo>
                <a:cubicBezTo>
                  <a:pt x="1711004" y="1055360"/>
                  <a:pt x="1695985" y="1115459"/>
                  <a:pt x="1643417" y="1160532"/>
                </a:cubicBezTo>
                <a:cubicBezTo>
                  <a:pt x="1635907" y="1171801"/>
                  <a:pt x="1632152" y="1179314"/>
                  <a:pt x="1632153" y="1194338"/>
                </a:cubicBezTo>
                <a:cubicBezTo>
                  <a:pt x="1639663" y="1220631"/>
                  <a:pt x="1620888" y="1250681"/>
                  <a:pt x="1647172" y="1280731"/>
                </a:cubicBezTo>
                <a:cubicBezTo>
                  <a:pt x="1654682" y="1284486"/>
                  <a:pt x="1654682" y="1307024"/>
                  <a:pt x="1639662" y="1318293"/>
                </a:cubicBezTo>
                <a:cubicBezTo>
                  <a:pt x="1575830" y="1370879"/>
                  <a:pt x="1538282" y="1438490"/>
                  <a:pt x="1478204" y="1494833"/>
                </a:cubicBezTo>
                <a:cubicBezTo>
                  <a:pt x="1444411" y="1528639"/>
                  <a:pt x="1391843" y="1494833"/>
                  <a:pt x="1358050" y="1524883"/>
                </a:cubicBezTo>
                <a:cubicBezTo>
                  <a:pt x="1358050" y="1524883"/>
                  <a:pt x="1350540" y="1521126"/>
                  <a:pt x="1346785" y="1517370"/>
                </a:cubicBezTo>
                <a:cubicBezTo>
                  <a:pt x="1335521" y="1502345"/>
                  <a:pt x="1324256" y="1491077"/>
                  <a:pt x="1316747" y="1476052"/>
                </a:cubicBezTo>
                <a:cubicBezTo>
                  <a:pt x="1290463" y="1442246"/>
                  <a:pt x="1271688" y="1393416"/>
                  <a:pt x="1222876" y="1374635"/>
                </a:cubicBezTo>
                <a:cubicBezTo>
                  <a:pt x="1204102" y="1397172"/>
                  <a:pt x="1174063" y="1408441"/>
                  <a:pt x="1166553" y="1446002"/>
                </a:cubicBezTo>
                <a:cubicBezTo>
                  <a:pt x="1162798" y="1453515"/>
                  <a:pt x="1144024" y="1457271"/>
                  <a:pt x="1140269" y="1446003"/>
                </a:cubicBezTo>
                <a:cubicBezTo>
                  <a:pt x="1125250" y="1397172"/>
                  <a:pt x="1068927" y="1374635"/>
                  <a:pt x="1050154" y="1325805"/>
                </a:cubicBezTo>
                <a:cubicBezTo>
                  <a:pt x="1046398" y="1314536"/>
                  <a:pt x="1031379" y="1310780"/>
                  <a:pt x="1023870" y="1299511"/>
                </a:cubicBezTo>
                <a:cubicBezTo>
                  <a:pt x="1008850" y="1273218"/>
                  <a:pt x="978812" y="1291999"/>
                  <a:pt x="960037" y="1273218"/>
                </a:cubicBezTo>
                <a:cubicBezTo>
                  <a:pt x="952527" y="1261949"/>
                  <a:pt x="937509" y="1280731"/>
                  <a:pt x="922489" y="1288243"/>
                </a:cubicBezTo>
                <a:cubicBezTo>
                  <a:pt x="869921" y="1307023"/>
                  <a:pt x="839883" y="1352098"/>
                  <a:pt x="802334" y="1389660"/>
                </a:cubicBezTo>
                <a:cubicBezTo>
                  <a:pt x="776050" y="1415953"/>
                  <a:pt x="753522" y="1446003"/>
                  <a:pt x="715973" y="1449758"/>
                </a:cubicBezTo>
                <a:cubicBezTo>
                  <a:pt x="682179" y="1415953"/>
                  <a:pt x="648386" y="1382148"/>
                  <a:pt x="614593" y="1352098"/>
                </a:cubicBezTo>
                <a:cubicBezTo>
                  <a:pt x="625857" y="1329561"/>
                  <a:pt x="637122" y="1307024"/>
                  <a:pt x="652141" y="1284486"/>
                </a:cubicBezTo>
                <a:cubicBezTo>
                  <a:pt x="659651" y="1273218"/>
                  <a:pt x="659651" y="1261949"/>
                  <a:pt x="655896" y="1250680"/>
                </a:cubicBezTo>
                <a:cubicBezTo>
                  <a:pt x="644631" y="1213119"/>
                  <a:pt x="618347" y="1186826"/>
                  <a:pt x="588309" y="1168045"/>
                </a:cubicBezTo>
                <a:cubicBezTo>
                  <a:pt x="569534" y="1153020"/>
                  <a:pt x="543251" y="1160532"/>
                  <a:pt x="520722" y="1160532"/>
                </a:cubicBezTo>
                <a:cubicBezTo>
                  <a:pt x="483173" y="1168045"/>
                  <a:pt x="460645" y="1186826"/>
                  <a:pt x="441871" y="1209363"/>
                </a:cubicBezTo>
                <a:cubicBezTo>
                  <a:pt x="426851" y="1231900"/>
                  <a:pt x="423096" y="1258193"/>
                  <a:pt x="419342" y="1280730"/>
                </a:cubicBezTo>
                <a:cubicBezTo>
                  <a:pt x="411832" y="1303268"/>
                  <a:pt x="438116" y="1310780"/>
                  <a:pt x="445625" y="1322048"/>
                </a:cubicBezTo>
                <a:cubicBezTo>
                  <a:pt x="449380" y="1329561"/>
                  <a:pt x="456890" y="1333317"/>
                  <a:pt x="460644" y="1337073"/>
                </a:cubicBezTo>
                <a:cubicBezTo>
                  <a:pt x="456889" y="1352098"/>
                  <a:pt x="434360" y="1340830"/>
                  <a:pt x="434360" y="1355854"/>
                </a:cubicBezTo>
                <a:cubicBezTo>
                  <a:pt x="430606" y="1367123"/>
                  <a:pt x="426850" y="1385903"/>
                  <a:pt x="438115" y="1389660"/>
                </a:cubicBezTo>
                <a:cubicBezTo>
                  <a:pt x="475664" y="1393416"/>
                  <a:pt x="483173" y="1446003"/>
                  <a:pt x="524477" y="1434734"/>
                </a:cubicBezTo>
                <a:cubicBezTo>
                  <a:pt x="531986" y="1434734"/>
                  <a:pt x="535741" y="1442246"/>
                  <a:pt x="539495" y="1449759"/>
                </a:cubicBezTo>
                <a:cubicBezTo>
                  <a:pt x="547006" y="1472296"/>
                  <a:pt x="562024" y="1487320"/>
                  <a:pt x="588308" y="1498589"/>
                </a:cubicBezTo>
                <a:cubicBezTo>
                  <a:pt x="610837" y="1509857"/>
                  <a:pt x="640877" y="1528639"/>
                  <a:pt x="640876" y="1554932"/>
                </a:cubicBezTo>
                <a:cubicBezTo>
                  <a:pt x="640876" y="1600006"/>
                  <a:pt x="648386" y="1641325"/>
                  <a:pt x="629612" y="1686398"/>
                </a:cubicBezTo>
                <a:cubicBezTo>
                  <a:pt x="614592" y="1716448"/>
                  <a:pt x="588308" y="1761522"/>
                  <a:pt x="622103" y="1802840"/>
                </a:cubicBezTo>
                <a:cubicBezTo>
                  <a:pt x="625857" y="1802840"/>
                  <a:pt x="618348" y="1806596"/>
                  <a:pt x="618347" y="1810352"/>
                </a:cubicBezTo>
                <a:cubicBezTo>
                  <a:pt x="614592" y="1900501"/>
                  <a:pt x="588308" y="1990649"/>
                  <a:pt x="640876" y="2073285"/>
                </a:cubicBezTo>
                <a:cubicBezTo>
                  <a:pt x="644631" y="2077041"/>
                  <a:pt x="644631" y="2084554"/>
                  <a:pt x="640876" y="2088309"/>
                </a:cubicBezTo>
                <a:cubicBezTo>
                  <a:pt x="637122" y="2110848"/>
                  <a:pt x="652141" y="2125871"/>
                  <a:pt x="663405" y="2140897"/>
                </a:cubicBezTo>
                <a:cubicBezTo>
                  <a:pt x="685934" y="2189727"/>
                  <a:pt x="730993" y="2216021"/>
                  <a:pt x="761031" y="2257338"/>
                </a:cubicBezTo>
                <a:cubicBezTo>
                  <a:pt x="746011" y="2264850"/>
                  <a:pt x="730992" y="2257338"/>
                  <a:pt x="712218" y="2253581"/>
                </a:cubicBezTo>
                <a:cubicBezTo>
                  <a:pt x="685934" y="2246069"/>
                  <a:pt x="678425" y="2216020"/>
                  <a:pt x="648386" y="2212264"/>
                </a:cubicBezTo>
                <a:cubicBezTo>
                  <a:pt x="637121" y="2212263"/>
                  <a:pt x="629612" y="2200995"/>
                  <a:pt x="610838" y="2208508"/>
                </a:cubicBezTo>
                <a:cubicBezTo>
                  <a:pt x="584554" y="2223532"/>
                  <a:pt x="550760" y="2223533"/>
                  <a:pt x="528231" y="2212263"/>
                </a:cubicBezTo>
                <a:cubicBezTo>
                  <a:pt x="501948" y="2197239"/>
                  <a:pt x="483173" y="2208507"/>
                  <a:pt x="460644" y="2200995"/>
                </a:cubicBezTo>
                <a:cubicBezTo>
                  <a:pt x="430605" y="2193483"/>
                  <a:pt x="434361" y="2219776"/>
                  <a:pt x="423096" y="2231045"/>
                </a:cubicBezTo>
                <a:cubicBezTo>
                  <a:pt x="404322" y="2253581"/>
                  <a:pt x="426850" y="2261094"/>
                  <a:pt x="438116" y="2276120"/>
                </a:cubicBezTo>
                <a:cubicBezTo>
                  <a:pt x="453134" y="2294900"/>
                  <a:pt x="475664" y="2298656"/>
                  <a:pt x="498193" y="2306170"/>
                </a:cubicBezTo>
                <a:cubicBezTo>
                  <a:pt x="562025" y="2328705"/>
                  <a:pt x="629612" y="2339974"/>
                  <a:pt x="693444" y="2366267"/>
                </a:cubicBezTo>
                <a:cubicBezTo>
                  <a:pt x="730992" y="2381292"/>
                  <a:pt x="753521" y="2407585"/>
                  <a:pt x="772296" y="2433878"/>
                </a:cubicBezTo>
                <a:cubicBezTo>
                  <a:pt x="787315" y="2452659"/>
                  <a:pt x="783560" y="2486465"/>
                  <a:pt x="764786" y="2512759"/>
                </a:cubicBezTo>
                <a:cubicBezTo>
                  <a:pt x="753521" y="2524027"/>
                  <a:pt x="753521" y="2554078"/>
                  <a:pt x="768541" y="2576613"/>
                </a:cubicBezTo>
                <a:cubicBezTo>
                  <a:pt x="776050" y="2587882"/>
                  <a:pt x="783561" y="2595395"/>
                  <a:pt x="772296" y="2606663"/>
                </a:cubicBezTo>
                <a:cubicBezTo>
                  <a:pt x="746012" y="2606663"/>
                  <a:pt x="712218" y="2602907"/>
                  <a:pt x="693444" y="2614176"/>
                </a:cubicBezTo>
                <a:cubicBezTo>
                  <a:pt x="625857" y="2647982"/>
                  <a:pt x="618347" y="2741885"/>
                  <a:pt x="685935" y="2771935"/>
                </a:cubicBezTo>
                <a:cubicBezTo>
                  <a:pt x="704709" y="2779447"/>
                  <a:pt x="712218" y="2801984"/>
                  <a:pt x="730992" y="2805741"/>
                </a:cubicBezTo>
                <a:cubicBezTo>
                  <a:pt x="757276" y="2809497"/>
                  <a:pt x="764786" y="2832034"/>
                  <a:pt x="761031" y="2854571"/>
                </a:cubicBezTo>
                <a:cubicBezTo>
                  <a:pt x="761031" y="2869596"/>
                  <a:pt x="761032" y="2884620"/>
                  <a:pt x="761031" y="2899645"/>
                </a:cubicBezTo>
                <a:cubicBezTo>
                  <a:pt x="764786" y="2944719"/>
                  <a:pt x="742257" y="2974769"/>
                  <a:pt x="708463" y="3004819"/>
                </a:cubicBezTo>
                <a:cubicBezTo>
                  <a:pt x="689689" y="3019844"/>
                  <a:pt x="667160" y="3027356"/>
                  <a:pt x="648387" y="3046137"/>
                </a:cubicBezTo>
                <a:cubicBezTo>
                  <a:pt x="622102" y="3072431"/>
                  <a:pt x="622102" y="3098723"/>
                  <a:pt x="640876" y="3128772"/>
                </a:cubicBezTo>
                <a:cubicBezTo>
                  <a:pt x="667160" y="3158822"/>
                  <a:pt x="700954" y="3170090"/>
                  <a:pt x="734747" y="3177604"/>
                </a:cubicBezTo>
                <a:cubicBezTo>
                  <a:pt x="772295" y="3185115"/>
                  <a:pt x="798579" y="3211409"/>
                  <a:pt x="802334" y="3233946"/>
                </a:cubicBezTo>
                <a:cubicBezTo>
                  <a:pt x="813599" y="3267752"/>
                  <a:pt x="809844" y="3305313"/>
                  <a:pt x="802335" y="3342875"/>
                </a:cubicBezTo>
                <a:cubicBezTo>
                  <a:pt x="791069" y="3391706"/>
                  <a:pt x="772295" y="3436779"/>
                  <a:pt x="776050" y="3485610"/>
                </a:cubicBezTo>
                <a:cubicBezTo>
                  <a:pt x="776051" y="3493122"/>
                  <a:pt x="776051" y="3504391"/>
                  <a:pt x="787315" y="3508147"/>
                </a:cubicBezTo>
                <a:cubicBezTo>
                  <a:pt x="821108" y="3519415"/>
                  <a:pt x="836128" y="3549465"/>
                  <a:pt x="858657" y="3568246"/>
                </a:cubicBezTo>
                <a:cubicBezTo>
                  <a:pt x="884940" y="3587027"/>
                  <a:pt x="911225" y="3628344"/>
                  <a:pt x="929999" y="3650882"/>
                </a:cubicBezTo>
                <a:cubicBezTo>
                  <a:pt x="960038" y="3695956"/>
                  <a:pt x="948773" y="3737274"/>
                  <a:pt x="933753" y="3782348"/>
                </a:cubicBezTo>
                <a:cubicBezTo>
                  <a:pt x="914979" y="3838691"/>
                  <a:pt x="933753" y="3883765"/>
                  <a:pt x="986321" y="3913815"/>
                </a:cubicBezTo>
                <a:lnTo>
                  <a:pt x="1000997" y="3923113"/>
                </a:lnTo>
                <a:lnTo>
                  <a:pt x="976046" y="3964620"/>
                </a:lnTo>
                <a:cubicBezTo>
                  <a:pt x="965628" y="3985147"/>
                  <a:pt x="956016" y="4006496"/>
                  <a:pt x="945778" y="4027965"/>
                </a:cubicBezTo>
                <a:cubicBezTo>
                  <a:pt x="932485" y="4053919"/>
                  <a:pt x="905806" y="4064188"/>
                  <a:pt x="873755" y="4059857"/>
                </a:cubicBezTo>
                <a:cubicBezTo>
                  <a:pt x="833690" y="4054443"/>
                  <a:pt x="834167" y="4056956"/>
                  <a:pt x="822783" y="4092961"/>
                </a:cubicBezTo>
                <a:cubicBezTo>
                  <a:pt x="818108" y="4109469"/>
                  <a:pt x="814514" y="4117961"/>
                  <a:pt x="839507" y="4126235"/>
                </a:cubicBezTo>
                <a:cubicBezTo>
                  <a:pt x="875501" y="4137628"/>
                  <a:pt x="894261" y="4167912"/>
                  <a:pt x="901891" y="4208119"/>
                </a:cubicBezTo>
                <a:cubicBezTo>
                  <a:pt x="911429" y="4258377"/>
                  <a:pt x="901475" y="4301921"/>
                  <a:pt x="878484" y="4345335"/>
                </a:cubicBezTo>
                <a:cubicBezTo>
                  <a:pt x="874890" y="4353828"/>
                  <a:pt x="870821" y="4359807"/>
                  <a:pt x="856829" y="4354652"/>
                </a:cubicBezTo>
                <a:cubicBezTo>
                  <a:pt x="834350" y="4345901"/>
                  <a:pt x="812695" y="4355218"/>
                  <a:pt x="793075" y="4361544"/>
                </a:cubicBezTo>
                <a:cubicBezTo>
                  <a:pt x="765920" y="4369301"/>
                  <a:pt x="750942" y="4413797"/>
                  <a:pt x="768749" y="4439055"/>
                </a:cubicBezTo>
                <a:cubicBezTo>
                  <a:pt x="786554" y="4464314"/>
                  <a:pt x="801848" y="4490049"/>
                  <a:pt x="826236" y="4508852"/>
                </a:cubicBezTo>
                <a:cubicBezTo>
                  <a:pt x="835203" y="4514961"/>
                  <a:pt x="841180" y="4519033"/>
                  <a:pt x="849321" y="4507075"/>
                </a:cubicBezTo>
                <a:cubicBezTo>
                  <a:pt x="855426" y="4498106"/>
                  <a:pt x="867382" y="4506251"/>
                  <a:pt x="871324" y="4513313"/>
                </a:cubicBezTo>
                <a:cubicBezTo>
                  <a:pt x="878256" y="4522411"/>
                  <a:pt x="890211" y="4530556"/>
                  <a:pt x="897143" y="4539654"/>
                </a:cubicBezTo>
                <a:cubicBezTo>
                  <a:pt x="901563" y="4549229"/>
                  <a:pt x="896411" y="4563223"/>
                  <a:pt x="896284" y="4576265"/>
                </a:cubicBezTo>
                <a:cubicBezTo>
                  <a:pt x="896854" y="4620415"/>
                  <a:pt x="897426" y="4664564"/>
                  <a:pt x="864991" y="4699358"/>
                </a:cubicBezTo>
                <a:cubicBezTo>
                  <a:pt x="858886" y="4708326"/>
                  <a:pt x="852304" y="4714782"/>
                  <a:pt x="841779" y="4714175"/>
                </a:cubicBezTo>
                <a:cubicBezTo>
                  <a:pt x="831731" y="4716083"/>
                  <a:pt x="831127" y="4726611"/>
                  <a:pt x="824544" y="4733067"/>
                </a:cubicBezTo>
                <a:cubicBezTo>
                  <a:pt x="847373" y="4757373"/>
                  <a:pt x="876914" y="4762180"/>
                  <a:pt x="908488" y="4763998"/>
                </a:cubicBezTo>
                <a:cubicBezTo>
                  <a:pt x="935039" y="4766770"/>
                  <a:pt x="944959" y="4777904"/>
                  <a:pt x="952241" y="4802557"/>
                </a:cubicBezTo>
                <a:cubicBezTo>
                  <a:pt x="952717" y="4805070"/>
                  <a:pt x="952717" y="4805070"/>
                  <a:pt x="953194" y="4807583"/>
                </a:cubicBezTo>
                <a:cubicBezTo>
                  <a:pt x="961301" y="4850302"/>
                  <a:pt x="961778" y="4852815"/>
                  <a:pt x="917516" y="4866422"/>
                </a:cubicBezTo>
                <a:cubicBezTo>
                  <a:pt x="888325" y="4877168"/>
                  <a:pt x="874079" y="4898095"/>
                  <a:pt x="871789" y="4927168"/>
                </a:cubicBezTo>
                <a:cubicBezTo>
                  <a:pt x="870707" y="4935183"/>
                  <a:pt x="872615" y="4945235"/>
                  <a:pt x="876558" y="4952296"/>
                </a:cubicBezTo>
                <a:cubicBezTo>
                  <a:pt x="880978" y="4961872"/>
                  <a:pt x="892107" y="4951949"/>
                  <a:pt x="897608" y="4953509"/>
                </a:cubicBezTo>
                <a:cubicBezTo>
                  <a:pt x="925112" y="4961307"/>
                  <a:pt x="952140" y="4966591"/>
                  <a:pt x="979295" y="4958834"/>
                </a:cubicBezTo>
                <a:cubicBezTo>
                  <a:pt x="986832" y="4957404"/>
                  <a:pt x="988262" y="4964943"/>
                  <a:pt x="994239" y="4969015"/>
                </a:cubicBezTo>
                <a:cubicBezTo>
                  <a:pt x="1018628" y="4987818"/>
                  <a:pt x="1031887" y="5016542"/>
                  <a:pt x="1056274" y="5035345"/>
                </a:cubicBezTo>
                <a:cubicBezTo>
                  <a:pt x="1065718" y="5043966"/>
                  <a:pt x="1076115" y="5057613"/>
                  <a:pt x="1084605" y="5061209"/>
                </a:cubicBezTo>
                <a:cubicBezTo>
                  <a:pt x="1112110" y="5069007"/>
                  <a:pt x="1103365" y="5091494"/>
                  <a:pt x="1100249" y="5102499"/>
                </a:cubicBezTo>
                <a:cubicBezTo>
                  <a:pt x="1094492" y="5127022"/>
                  <a:pt x="1080723" y="5150462"/>
                  <a:pt x="1054522" y="5163245"/>
                </a:cubicBezTo>
                <a:cubicBezTo>
                  <a:pt x="1030832" y="5175551"/>
                  <a:pt x="1007620" y="5190370"/>
                  <a:pt x="983930" y="5202676"/>
                </a:cubicBezTo>
                <a:cubicBezTo>
                  <a:pt x="960241" y="5214982"/>
                  <a:pt x="938586" y="5224298"/>
                  <a:pt x="911687" y="5205972"/>
                </a:cubicBezTo>
                <a:cubicBezTo>
                  <a:pt x="900207" y="5200340"/>
                  <a:pt x="888252" y="5192196"/>
                  <a:pt x="875215" y="5192066"/>
                </a:cubicBezTo>
                <a:cubicBezTo>
                  <a:pt x="845198" y="5184745"/>
                  <a:pt x="828346" y="5164512"/>
                  <a:pt x="808982" y="5144757"/>
                </a:cubicBezTo>
                <a:cubicBezTo>
                  <a:pt x="778744" y="5108840"/>
                  <a:pt x="743959" y="5076391"/>
                  <a:pt x="697440" y="5064391"/>
                </a:cubicBezTo>
                <a:cubicBezTo>
                  <a:pt x="654386" y="5056941"/>
                  <a:pt x="610379" y="5044466"/>
                  <a:pt x="567802" y="5039528"/>
                </a:cubicBezTo>
                <a:cubicBezTo>
                  <a:pt x="506211" y="5030389"/>
                  <a:pt x="495209" y="5027270"/>
                  <a:pt x="459342" y="5002836"/>
                </a:cubicBezTo>
                <a:cubicBezTo>
                  <a:pt x="456353" y="5000799"/>
                  <a:pt x="452887" y="4996251"/>
                  <a:pt x="450375" y="4996728"/>
                </a:cubicBezTo>
                <a:cubicBezTo>
                  <a:pt x="409101" y="5012370"/>
                  <a:pt x="376829" y="4979444"/>
                  <a:pt x="341788" y="4973077"/>
                </a:cubicBezTo>
                <a:cubicBezTo>
                  <a:pt x="295745" y="4963591"/>
                  <a:pt x="253169" y="4958652"/>
                  <a:pt x="211418" y="4971783"/>
                </a:cubicBezTo>
                <a:cubicBezTo>
                  <a:pt x="184263" y="4979540"/>
                  <a:pt x="164039" y="4996395"/>
                  <a:pt x="147758" y="5020312"/>
                </a:cubicBezTo>
                <a:cubicBezTo>
                  <a:pt x="145723" y="5023301"/>
                  <a:pt x="141653" y="5029281"/>
                  <a:pt x="142607" y="5034307"/>
                </a:cubicBezTo>
                <a:cubicBezTo>
                  <a:pt x="143305" y="5065415"/>
                  <a:pt x="154052" y="5094616"/>
                  <a:pt x="171857" y="5119875"/>
                </a:cubicBezTo>
                <a:cubicBezTo>
                  <a:pt x="186675" y="5143097"/>
                  <a:pt x="209632" y="5154361"/>
                  <a:pt x="239649" y="5161682"/>
                </a:cubicBezTo>
                <a:cubicBezTo>
                  <a:pt x="259140" y="5168396"/>
                  <a:pt x="272654" y="5171039"/>
                  <a:pt x="293354" y="5156697"/>
                </a:cubicBezTo>
                <a:cubicBezTo>
                  <a:pt x="311543" y="5142831"/>
                  <a:pt x="337617" y="5143089"/>
                  <a:pt x="360702" y="5141312"/>
                </a:cubicBezTo>
                <a:cubicBezTo>
                  <a:pt x="368238" y="5139882"/>
                  <a:pt x="374216" y="5143955"/>
                  <a:pt x="377681" y="5148503"/>
                </a:cubicBezTo>
                <a:cubicBezTo>
                  <a:pt x="398604" y="5162758"/>
                  <a:pt x="418095" y="5169472"/>
                  <a:pt x="443693" y="5167218"/>
                </a:cubicBezTo>
                <a:cubicBezTo>
                  <a:pt x="463789" y="5163403"/>
                  <a:pt x="481722" y="5175621"/>
                  <a:pt x="503249" y="5179347"/>
                </a:cubicBezTo>
                <a:cubicBezTo>
                  <a:pt x="533743" y="5189180"/>
                  <a:pt x="607416" y="5193422"/>
                  <a:pt x="635526" y="5190691"/>
                </a:cubicBezTo>
                <a:cubicBezTo>
                  <a:pt x="681696" y="5187136"/>
                  <a:pt x="721633" y="5205591"/>
                  <a:pt x="765640" y="5218068"/>
                </a:cubicBezTo>
                <a:cubicBezTo>
                  <a:pt x="796134" y="5227901"/>
                  <a:pt x="821476" y="5251730"/>
                  <a:pt x="851969" y="5261563"/>
                </a:cubicBezTo>
                <a:cubicBezTo>
                  <a:pt x="865960" y="5266719"/>
                  <a:pt x="880427" y="5274387"/>
                  <a:pt x="891429" y="5277505"/>
                </a:cubicBezTo>
                <a:cubicBezTo>
                  <a:pt x="948473" y="5290111"/>
                  <a:pt x="999413" y="5311684"/>
                  <a:pt x="1050351" y="5333259"/>
                </a:cubicBezTo>
                <a:cubicBezTo>
                  <a:pt x="1067808" y="5342963"/>
                  <a:pt x="1118397" y="5348983"/>
                  <a:pt x="1133469" y="5346123"/>
                </a:cubicBezTo>
                <a:cubicBezTo>
                  <a:pt x="1146507" y="5346251"/>
                  <a:pt x="1156078" y="5341832"/>
                  <a:pt x="1161706" y="5330351"/>
                </a:cubicBezTo>
                <a:cubicBezTo>
                  <a:pt x="1169370" y="5315879"/>
                  <a:pt x="1178336" y="5321987"/>
                  <a:pt x="1188862" y="5322594"/>
                </a:cubicBezTo>
                <a:cubicBezTo>
                  <a:pt x="1207399" y="5324282"/>
                  <a:pt x="1208830" y="5331821"/>
                  <a:pt x="1211215" y="5344386"/>
                </a:cubicBezTo>
                <a:cubicBezTo>
                  <a:pt x="1213122" y="5354438"/>
                  <a:pt x="1215030" y="5364489"/>
                  <a:pt x="1199958" y="5367349"/>
                </a:cubicBezTo>
                <a:cubicBezTo>
                  <a:pt x="1192421" y="5368780"/>
                  <a:pt x="1189304" y="5379785"/>
                  <a:pt x="1181292" y="5378702"/>
                </a:cubicBezTo>
                <a:cubicBezTo>
                  <a:pt x="1161196" y="5382515"/>
                  <a:pt x="1159511" y="5401059"/>
                  <a:pt x="1150892" y="5410504"/>
                </a:cubicBezTo>
                <a:cubicBezTo>
                  <a:pt x="1162593" y="5444732"/>
                  <a:pt x="1132449" y="5450452"/>
                  <a:pt x="1114260" y="5464318"/>
                </a:cubicBezTo>
                <a:cubicBezTo>
                  <a:pt x="1057660" y="5508904"/>
                  <a:pt x="995685" y="5538889"/>
                  <a:pt x="934188" y="5571387"/>
                </a:cubicBezTo>
                <a:cubicBezTo>
                  <a:pt x="922581" y="5578796"/>
                  <a:pt x="908463" y="5586683"/>
                  <a:pt x="894345" y="5594568"/>
                </a:cubicBezTo>
                <a:cubicBezTo>
                  <a:pt x="875679" y="5605921"/>
                  <a:pt x="854025" y="5615237"/>
                  <a:pt x="835138" y="5597994"/>
                </a:cubicBezTo>
                <a:cubicBezTo>
                  <a:pt x="823182" y="5589849"/>
                  <a:pt x="811099" y="5594746"/>
                  <a:pt x="801529" y="5599166"/>
                </a:cubicBezTo>
                <a:cubicBezTo>
                  <a:pt x="788968" y="5601550"/>
                  <a:pt x="781304" y="5616020"/>
                  <a:pt x="768268" y="5615892"/>
                </a:cubicBezTo>
                <a:cubicBezTo>
                  <a:pt x="763244" y="5616845"/>
                  <a:pt x="755103" y="5628803"/>
                  <a:pt x="756534" y="5636342"/>
                </a:cubicBezTo>
                <a:cubicBezTo>
                  <a:pt x="756628" y="5677979"/>
                  <a:pt x="789123" y="5739501"/>
                  <a:pt x="847121" y="5757131"/>
                </a:cubicBezTo>
                <a:cubicBezTo>
                  <a:pt x="877614" y="5766965"/>
                  <a:pt x="896152" y="5768655"/>
                  <a:pt x="917457" y="5743783"/>
                </a:cubicBezTo>
                <a:cubicBezTo>
                  <a:pt x="932180" y="5725370"/>
                  <a:pt x="952881" y="5711027"/>
                  <a:pt x="967603" y="5692613"/>
                </a:cubicBezTo>
                <a:cubicBezTo>
                  <a:pt x="982803" y="5676711"/>
                  <a:pt x="996572" y="5653271"/>
                  <a:pt x="1028019" y="5668130"/>
                </a:cubicBezTo>
                <a:cubicBezTo>
                  <a:pt x="1047511" y="5674846"/>
                  <a:pt x="1075875" y="5646031"/>
                  <a:pt x="1087132" y="5623067"/>
                </a:cubicBezTo>
                <a:cubicBezTo>
                  <a:pt x="1095877" y="5600581"/>
                  <a:pt x="1096132" y="5574499"/>
                  <a:pt x="1113367" y="5555607"/>
                </a:cubicBezTo>
                <a:cubicBezTo>
                  <a:pt x="1127613" y="5534680"/>
                  <a:pt x="1139824" y="5516742"/>
                  <a:pt x="1168410" y="5516524"/>
                </a:cubicBezTo>
                <a:cubicBezTo>
                  <a:pt x="1173911" y="5518084"/>
                  <a:pt x="1183958" y="5516177"/>
                  <a:pt x="1185517" y="5510674"/>
                </a:cubicBezTo>
                <a:cubicBezTo>
                  <a:pt x="1212450" y="5474322"/>
                  <a:pt x="1242340" y="5494683"/>
                  <a:pt x="1269844" y="5502481"/>
                </a:cubicBezTo>
                <a:cubicBezTo>
                  <a:pt x="1295314" y="5513268"/>
                  <a:pt x="1315886" y="5511967"/>
                  <a:pt x="1332644" y="5490563"/>
                </a:cubicBezTo>
                <a:cubicBezTo>
                  <a:pt x="1345809" y="5477652"/>
                  <a:pt x="1367940" y="5470849"/>
                  <a:pt x="1374650" y="5451351"/>
                </a:cubicBezTo>
                <a:cubicBezTo>
                  <a:pt x="1380756" y="5442382"/>
                  <a:pt x="1388768" y="5443465"/>
                  <a:pt x="1398816" y="5441557"/>
                </a:cubicBezTo>
                <a:cubicBezTo>
                  <a:pt x="1409341" y="5442164"/>
                  <a:pt x="1410899" y="5436662"/>
                  <a:pt x="1414016" y="5425656"/>
                </a:cubicBezTo>
                <a:cubicBezTo>
                  <a:pt x="1419772" y="5401133"/>
                  <a:pt x="1437833" y="5400308"/>
                  <a:pt x="1457802" y="5409537"/>
                </a:cubicBezTo>
                <a:cubicBezTo>
                  <a:pt x="1483748" y="5422837"/>
                  <a:pt x="1498565" y="5446059"/>
                  <a:pt x="1515894" y="5468804"/>
                </a:cubicBezTo>
                <a:cubicBezTo>
                  <a:pt x="1533700" y="5494063"/>
                  <a:pt x="1536211" y="5493587"/>
                  <a:pt x="1558471" y="5473742"/>
                </a:cubicBezTo>
                <a:cubicBezTo>
                  <a:pt x="1560983" y="5473265"/>
                  <a:pt x="1566006" y="5472312"/>
                  <a:pt x="1565529" y="5469798"/>
                </a:cubicBezTo>
                <a:cubicBezTo>
                  <a:pt x="1570204" y="5453290"/>
                  <a:pt x="1586358" y="5442415"/>
                  <a:pt x="1596406" y="5440508"/>
                </a:cubicBezTo>
                <a:cubicBezTo>
                  <a:pt x="1608489" y="5435611"/>
                  <a:pt x="1626423" y="5447829"/>
                  <a:pt x="1638378" y="5455974"/>
                </a:cubicBezTo>
                <a:cubicBezTo>
                  <a:pt x="1652846" y="5463643"/>
                  <a:pt x="1669825" y="5470833"/>
                  <a:pt x="1677234" y="5482444"/>
                </a:cubicBezTo>
                <a:cubicBezTo>
                  <a:pt x="1697424" y="5520267"/>
                  <a:pt x="1726137" y="5507008"/>
                  <a:pt x="1755805" y="5498774"/>
                </a:cubicBezTo>
                <a:cubicBezTo>
                  <a:pt x="1760828" y="5497821"/>
                  <a:pt x="1761433" y="5487293"/>
                  <a:pt x="1772911" y="5492924"/>
                </a:cubicBezTo>
                <a:cubicBezTo>
                  <a:pt x="1816315" y="5515929"/>
                  <a:pt x="1853612" y="5547902"/>
                  <a:pt x="1907318" y="5542917"/>
                </a:cubicBezTo>
                <a:cubicBezTo>
                  <a:pt x="1932183" y="5564232"/>
                  <a:pt x="1965316" y="5560548"/>
                  <a:pt x="1992694" y="5581387"/>
                </a:cubicBezTo>
                <a:cubicBezTo>
                  <a:pt x="2038003" y="5614443"/>
                  <a:pt x="2038003" y="5614443"/>
                  <a:pt x="2099722" y="5610540"/>
                </a:cubicBezTo>
                <a:cubicBezTo>
                  <a:pt x="2112760" y="5610670"/>
                  <a:pt x="2115748" y="5612706"/>
                  <a:pt x="2117656" y="5622758"/>
                </a:cubicBezTo>
                <a:cubicBezTo>
                  <a:pt x="2119436" y="5645851"/>
                  <a:pt x="2135811" y="5663570"/>
                  <a:pt x="2149674" y="5681767"/>
                </a:cubicBezTo>
                <a:cubicBezTo>
                  <a:pt x="2153140" y="5686316"/>
                  <a:pt x="2151582" y="5691818"/>
                  <a:pt x="2159595" y="5692901"/>
                </a:cubicBezTo>
                <a:cubicBezTo>
                  <a:pt x="2207672" y="5699397"/>
                  <a:pt x="2237911" y="5735314"/>
                  <a:pt x="2267195" y="5766204"/>
                </a:cubicBezTo>
                <a:cubicBezTo>
                  <a:pt x="2273173" y="5770277"/>
                  <a:pt x="2274603" y="5777816"/>
                  <a:pt x="2281663" y="5773872"/>
                </a:cubicBezTo>
                <a:cubicBezTo>
                  <a:pt x="2331426" y="5761825"/>
                  <a:pt x="2373271" y="5790332"/>
                  <a:pt x="2415721" y="5808310"/>
                </a:cubicBezTo>
                <a:cubicBezTo>
                  <a:pt x="2458645" y="5828801"/>
                  <a:pt x="2500014" y="5854796"/>
                  <a:pt x="2544974" y="5872297"/>
                </a:cubicBezTo>
                <a:cubicBezTo>
                  <a:pt x="2567455" y="5881048"/>
                  <a:pt x="2586343" y="5898291"/>
                  <a:pt x="2604753" y="5913022"/>
                </a:cubicBezTo>
                <a:cubicBezTo>
                  <a:pt x="2613242" y="5916617"/>
                  <a:pt x="2612161" y="5924632"/>
                  <a:pt x="2608090" y="5930612"/>
                </a:cubicBezTo>
                <a:cubicBezTo>
                  <a:pt x="2606055" y="5933601"/>
                  <a:pt x="2604020" y="5936591"/>
                  <a:pt x="2604498" y="5939104"/>
                </a:cubicBezTo>
                <a:cubicBezTo>
                  <a:pt x="2600999" y="5989233"/>
                  <a:pt x="2600999" y="5989233"/>
                  <a:pt x="2642365" y="6015226"/>
                </a:cubicBezTo>
                <a:cubicBezTo>
                  <a:pt x="2660299" y="6027444"/>
                  <a:pt x="2675593" y="6053180"/>
                  <a:pt x="2706819" y="6039443"/>
                </a:cubicBezTo>
                <a:cubicBezTo>
                  <a:pt x="2694131" y="6054868"/>
                  <a:pt x="2677152" y="6047677"/>
                  <a:pt x="2668534" y="6057123"/>
                </a:cubicBezTo>
                <a:cubicBezTo>
                  <a:pt x="2654415" y="6065009"/>
                  <a:pt x="2646274" y="6076967"/>
                  <a:pt x="2630376" y="6061761"/>
                </a:cubicBezTo>
                <a:cubicBezTo>
                  <a:pt x="2627865" y="6062236"/>
                  <a:pt x="2620806" y="6066181"/>
                  <a:pt x="2619247" y="6071683"/>
                </a:cubicBezTo>
                <a:cubicBezTo>
                  <a:pt x="2606560" y="6087108"/>
                  <a:pt x="2590406" y="6097983"/>
                  <a:pt x="2574253" y="6108859"/>
                </a:cubicBezTo>
                <a:cubicBezTo>
                  <a:pt x="2536445" y="6129052"/>
                  <a:pt x="2517525" y="6166486"/>
                  <a:pt x="2495615" y="6201884"/>
                </a:cubicBezTo>
                <a:cubicBezTo>
                  <a:pt x="2481369" y="6222813"/>
                  <a:pt x="2478602" y="6249371"/>
                  <a:pt x="2493896" y="6275107"/>
                </a:cubicBezTo>
                <a:cubicBezTo>
                  <a:pt x="2509189" y="6300843"/>
                  <a:pt x="2524960" y="6329091"/>
                  <a:pt x="2555931" y="6341437"/>
                </a:cubicBezTo>
                <a:cubicBezTo>
                  <a:pt x="2561909" y="6345509"/>
                  <a:pt x="2562862" y="6350535"/>
                  <a:pt x="2561781" y="6358550"/>
                </a:cubicBezTo>
                <a:cubicBezTo>
                  <a:pt x="2564992" y="6389183"/>
                  <a:pt x="2557677" y="6419208"/>
                  <a:pt x="2565435" y="6446373"/>
                </a:cubicBezTo>
                <a:cubicBezTo>
                  <a:pt x="2574495" y="6494119"/>
                  <a:pt x="2604257" y="6527522"/>
                  <a:pt x="2650172" y="6550049"/>
                </a:cubicBezTo>
                <a:cubicBezTo>
                  <a:pt x="2672653" y="6558800"/>
                  <a:pt x="2691063" y="6573531"/>
                  <a:pt x="2715706" y="6566250"/>
                </a:cubicBezTo>
                <a:cubicBezTo>
                  <a:pt x="2755421" y="6556110"/>
                  <a:pt x="2800510" y="6560570"/>
                  <a:pt x="2835457" y="6525300"/>
                </a:cubicBezTo>
                <a:cubicBezTo>
                  <a:pt x="2879021" y="6480586"/>
                  <a:pt x="2909070" y="6433228"/>
                  <a:pt x="2894159" y="6368370"/>
                </a:cubicBezTo>
                <a:cubicBezTo>
                  <a:pt x="2893205" y="6363343"/>
                  <a:pt x="2889263" y="6356282"/>
                  <a:pt x="2890344" y="6348267"/>
                </a:cubicBezTo>
                <a:cubicBezTo>
                  <a:pt x="2890472" y="6335225"/>
                  <a:pt x="2890122" y="6319670"/>
                  <a:pt x="2895750" y="6308189"/>
                </a:cubicBezTo>
                <a:cubicBezTo>
                  <a:pt x="2899344" y="6299697"/>
                  <a:pt x="2917406" y="6298872"/>
                  <a:pt x="2927453" y="6296965"/>
                </a:cubicBezTo>
                <a:cubicBezTo>
                  <a:pt x="2971111" y="6293887"/>
                  <a:pt x="3004500" y="6264120"/>
                  <a:pt x="3048634" y="6263554"/>
                </a:cubicBezTo>
                <a:cubicBezTo>
                  <a:pt x="3056647" y="6264638"/>
                  <a:pt x="3063229" y="6258182"/>
                  <a:pt x="3069684" y="6264767"/>
                </a:cubicBezTo>
                <a:cubicBezTo>
                  <a:pt x="3074581" y="6276855"/>
                  <a:pt x="3049111" y="6266068"/>
                  <a:pt x="3057474" y="6282705"/>
                </a:cubicBezTo>
                <a:cubicBezTo>
                  <a:pt x="3068824" y="6301377"/>
                  <a:pt x="3062719" y="6310347"/>
                  <a:pt x="3048729" y="6305192"/>
                </a:cubicBezTo>
                <a:cubicBezTo>
                  <a:pt x="3023736" y="6296918"/>
                  <a:pt x="3002081" y="6306233"/>
                  <a:pt x="2978997" y="6308012"/>
                </a:cubicBezTo>
                <a:cubicBezTo>
                  <a:pt x="2968949" y="6309918"/>
                  <a:pt x="2964401" y="6313384"/>
                  <a:pt x="2969298" y="6325472"/>
                </a:cubicBezTo>
                <a:cubicBezTo>
                  <a:pt x="2970729" y="6333011"/>
                  <a:pt x="2969648" y="6341027"/>
                  <a:pt x="2982684" y="6341155"/>
                </a:cubicBezTo>
                <a:cubicBezTo>
                  <a:pt x="3010793" y="6338425"/>
                  <a:pt x="3041764" y="6350772"/>
                  <a:pt x="3065581" y="6325425"/>
                </a:cubicBezTo>
                <a:cubicBezTo>
                  <a:pt x="3072163" y="6318968"/>
                  <a:pt x="3092132" y="6328196"/>
                  <a:pt x="3096074" y="6335258"/>
                </a:cubicBezTo>
                <a:cubicBezTo>
                  <a:pt x="3110764" y="6371521"/>
                  <a:pt x="3102845" y="6412075"/>
                  <a:pt x="3068503" y="6436817"/>
                </a:cubicBezTo>
                <a:cubicBezTo>
                  <a:pt x="3040743" y="6455101"/>
                  <a:pt x="3013459" y="6475900"/>
                  <a:pt x="2995621" y="6505319"/>
                </a:cubicBezTo>
                <a:cubicBezTo>
                  <a:pt x="2989515" y="6514289"/>
                  <a:pt x="2982933" y="6520744"/>
                  <a:pt x="2970978" y="6512600"/>
                </a:cubicBezTo>
                <a:cubicBezTo>
                  <a:pt x="2961534" y="6503979"/>
                  <a:pt x="2962360" y="6522046"/>
                  <a:pt x="2954824" y="6523476"/>
                </a:cubicBezTo>
                <a:cubicBezTo>
                  <a:pt x="2946811" y="6522393"/>
                  <a:pt x="2928750" y="6523217"/>
                  <a:pt x="2936636" y="6537341"/>
                </a:cubicBezTo>
                <a:cubicBezTo>
                  <a:pt x="2941055" y="6546916"/>
                  <a:pt x="2950499" y="6555537"/>
                  <a:pt x="2965093" y="6550164"/>
                </a:cubicBezTo>
                <a:cubicBezTo>
                  <a:pt x="2972630" y="6548734"/>
                  <a:pt x="2976701" y="6542755"/>
                  <a:pt x="2981247" y="6539288"/>
                </a:cubicBezTo>
                <a:cubicBezTo>
                  <a:pt x="3023602" y="6515630"/>
                  <a:pt x="3055560" y="6478324"/>
                  <a:pt x="3096484" y="6447127"/>
                </a:cubicBezTo>
                <a:cubicBezTo>
                  <a:pt x="3101031" y="6443660"/>
                  <a:pt x="3105579" y="6440195"/>
                  <a:pt x="3112637" y="6436252"/>
                </a:cubicBezTo>
                <a:cubicBezTo>
                  <a:pt x="3137886" y="6418443"/>
                  <a:pt x="3163354" y="6429229"/>
                  <a:pt x="3171589" y="6458907"/>
                </a:cubicBezTo>
                <a:cubicBezTo>
                  <a:pt x="3173497" y="6468960"/>
                  <a:pt x="3175881" y="6481524"/>
                  <a:pt x="3178265" y="6494089"/>
                </a:cubicBezTo>
                <a:cubicBezTo>
                  <a:pt x="3180173" y="6504141"/>
                  <a:pt x="3182557" y="6516705"/>
                  <a:pt x="3185419" y="6531783"/>
                </a:cubicBezTo>
                <a:cubicBezTo>
                  <a:pt x="3208027" y="6527492"/>
                  <a:pt x="3231716" y="6515187"/>
                  <a:pt x="3250731" y="6519388"/>
                </a:cubicBezTo>
                <a:cubicBezTo>
                  <a:pt x="3272735" y="6525626"/>
                  <a:pt x="3289587" y="6545859"/>
                  <a:pt x="3310509" y="6560112"/>
                </a:cubicBezTo>
                <a:cubicBezTo>
                  <a:pt x="3327966" y="6569816"/>
                  <a:pt x="3343387" y="6582511"/>
                  <a:pt x="3360844" y="6592215"/>
                </a:cubicBezTo>
                <a:cubicBezTo>
                  <a:pt x="3381766" y="6606468"/>
                  <a:pt x="3381766" y="6606468"/>
                  <a:pt x="3404025" y="6586623"/>
                </a:cubicBezTo>
                <a:cubicBezTo>
                  <a:pt x="3422213" y="6572758"/>
                  <a:pt x="3461324" y="6573147"/>
                  <a:pt x="3479734" y="6587876"/>
                </a:cubicBezTo>
                <a:cubicBezTo>
                  <a:pt x="3485712" y="6591949"/>
                  <a:pt x="3489178" y="6596498"/>
                  <a:pt x="3489655" y="6599010"/>
                </a:cubicBezTo>
                <a:cubicBezTo>
                  <a:pt x="3487842" y="6630596"/>
                  <a:pt x="3512706" y="6651912"/>
                  <a:pt x="3515440" y="6680030"/>
                </a:cubicBezTo>
                <a:cubicBezTo>
                  <a:pt x="3515313" y="6693071"/>
                  <a:pt x="3526791" y="6698703"/>
                  <a:pt x="3535282" y="6702299"/>
                </a:cubicBezTo>
                <a:cubicBezTo>
                  <a:pt x="3540782" y="6703858"/>
                  <a:pt x="3547842" y="6699916"/>
                  <a:pt x="3546888" y="6694889"/>
                </a:cubicBezTo>
                <a:cubicBezTo>
                  <a:pt x="3545584" y="6674310"/>
                  <a:pt x="3541770" y="6654206"/>
                  <a:pt x="3537955" y="6634103"/>
                </a:cubicBezTo>
                <a:cubicBezTo>
                  <a:pt x="3531628" y="6614476"/>
                  <a:pt x="3534744" y="6603471"/>
                  <a:pt x="3551247" y="6608150"/>
                </a:cubicBezTo>
                <a:cubicBezTo>
                  <a:pt x="3564283" y="6608278"/>
                  <a:pt x="3578274" y="6613434"/>
                  <a:pt x="3589276" y="6616552"/>
                </a:cubicBezTo>
                <a:cubicBezTo>
                  <a:pt x="3598243" y="6622661"/>
                  <a:pt x="3604698" y="6629247"/>
                  <a:pt x="3616176" y="6634878"/>
                </a:cubicBezTo>
                <a:cubicBezTo>
                  <a:pt x="3625875" y="6617418"/>
                  <a:pt x="3622536" y="6599827"/>
                  <a:pt x="3610104" y="6589170"/>
                </a:cubicBezTo>
                <a:cubicBezTo>
                  <a:pt x="3591694" y="6574439"/>
                  <a:pt x="3608801" y="6568589"/>
                  <a:pt x="3615860" y="6564646"/>
                </a:cubicBezTo>
                <a:cubicBezTo>
                  <a:pt x="3620407" y="6561180"/>
                  <a:pt x="3634526" y="6553294"/>
                  <a:pt x="3639899" y="6567895"/>
                </a:cubicBezTo>
                <a:cubicBezTo>
                  <a:pt x="3644191" y="6590511"/>
                  <a:pt x="3657577" y="6606194"/>
                  <a:pt x="3661869" y="6628811"/>
                </a:cubicBezTo>
                <a:cubicBezTo>
                  <a:pt x="3675000" y="6670577"/>
                  <a:pt x="3683107" y="6713296"/>
                  <a:pt x="3706286" y="6753156"/>
                </a:cubicBezTo>
                <a:cubicBezTo>
                  <a:pt x="3709752" y="6757704"/>
                  <a:pt x="3709148" y="6768234"/>
                  <a:pt x="3710578" y="6775772"/>
                </a:cubicBezTo>
                <a:cubicBezTo>
                  <a:pt x="3712486" y="6785824"/>
                  <a:pt x="3711881" y="6796352"/>
                  <a:pt x="3723965" y="6791456"/>
                </a:cubicBezTo>
                <a:cubicBezTo>
                  <a:pt x="3734013" y="6789548"/>
                  <a:pt x="3737606" y="6781056"/>
                  <a:pt x="3738687" y="6773041"/>
                </a:cubicBezTo>
                <a:cubicBezTo>
                  <a:pt x="3742757" y="6767062"/>
                  <a:pt x="3736303" y="6760477"/>
                  <a:pt x="3737861" y="6754974"/>
                </a:cubicBezTo>
                <a:cubicBezTo>
                  <a:pt x="3739070" y="6733917"/>
                  <a:pt x="3719579" y="6727202"/>
                  <a:pt x="3716240" y="6709612"/>
                </a:cubicBezTo>
                <a:cubicBezTo>
                  <a:pt x="3716368" y="6696571"/>
                  <a:pt x="3718054" y="6678026"/>
                  <a:pt x="3703109" y="6667846"/>
                </a:cubicBezTo>
                <a:cubicBezTo>
                  <a:pt x="3694143" y="6661737"/>
                  <a:pt x="3697259" y="6650732"/>
                  <a:pt x="3695351" y="6640681"/>
                </a:cubicBezTo>
                <a:cubicBezTo>
                  <a:pt x="3689024" y="6621054"/>
                  <a:pt x="3689756" y="6597484"/>
                  <a:pt x="3681394" y="6580847"/>
                </a:cubicBezTo>
                <a:cubicBezTo>
                  <a:pt x="3668136" y="6552123"/>
                  <a:pt x="3674368" y="6530113"/>
                  <a:pt x="3693638" y="6508231"/>
                </a:cubicBezTo>
                <a:cubicBezTo>
                  <a:pt x="3719712" y="6508490"/>
                  <a:pt x="3710363" y="6541505"/>
                  <a:pt x="3729854" y="6548220"/>
                </a:cubicBezTo>
                <a:cubicBezTo>
                  <a:pt x="3734973" y="6588903"/>
                  <a:pt x="3763780" y="6617281"/>
                  <a:pt x="3771410" y="6657488"/>
                </a:cubicBezTo>
                <a:cubicBezTo>
                  <a:pt x="3775702" y="6680103"/>
                  <a:pt x="3797102" y="6696871"/>
                  <a:pt x="3803906" y="6719010"/>
                </a:cubicBezTo>
                <a:cubicBezTo>
                  <a:pt x="3808326" y="6728585"/>
                  <a:pt x="3820408" y="6723688"/>
                  <a:pt x="3827468" y="6719745"/>
                </a:cubicBezTo>
                <a:cubicBezTo>
                  <a:pt x="3835003" y="6718315"/>
                  <a:pt x="3833096" y="6708263"/>
                  <a:pt x="3829630" y="6703715"/>
                </a:cubicBezTo>
                <a:cubicBezTo>
                  <a:pt x="3805369" y="6671871"/>
                  <a:pt x="3799774" y="6628673"/>
                  <a:pt x="3780538" y="6595877"/>
                </a:cubicBezTo>
                <a:cubicBezTo>
                  <a:pt x="3773130" y="6584266"/>
                  <a:pt x="3770745" y="6571701"/>
                  <a:pt x="3763336" y="6560091"/>
                </a:cubicBezTo>
                <a:cubicBezTo>
                  <a:pt x="3751985" y="6541416"/>
                  <a:pt x="3762766" y="6515941"/>
                  <a:pt x="3766487" y="6494406"/>
                </a:cubicBezTo>
                <a:cubicBezTo>
                  <a:pt x="3769731" y="6470360"/>
                  <a:pt x="3767474" y="6444755"/>
                  <a:pt x="3756123" y="6426082"/>
                </a:cubicBezTo>
                <a:cubicBezTo>
                  <a:pt x="3742260" y="6407884"/>
                  <a:pt x="3746935" y="6391377"/>
                  <a:pt x="3746108" y="6373311"/>
                </a:cubicBezTo>
                <a:cubicBezTo>
                  <a:pt x="3746363" y="6347228"/>
                  <a:pt x="3755585" y="6327254"/>
                  <a:pt x="3764331" y="6304767"/>
                </a:cubicBezTo>
                <a:cubicBezTo>
                  <a:pt x="3766970" y="6291249"/>
                  <a:pt x="3775111" y="6279290"/>
                  <a:pt x="3795078" y="6288517"/>
                </a:cubicBezTo>
                <a:cubicBezTo>
                  <a:pt x="3809070" y="6293673"/>
                  <a:pt x="3825700" y="6285310"/>
                  <a:pt x="3830374" y="6268802"/>
                </a:cubicBezTo>
                <a:cubicBezTo>
                  <a:pt x="3841155" y="6243326"/>
                  <a:pt x="3864240" y="6241548"/>
                  <a:pt x="3885290" y="6242760"/>
                </a:cubicBezTo>
                <a:cubicBezTo>
                  <a:pt x="3922366" y="6246138"/>
                  <a:pt x="3956452" y="6247480"/>
                  <a:pt x="3994610" y="6242842"/>
                </a:cubicBezTo>
                <a:cubicBezTo>
                  <a:pt x="4009682" y="6239981"/>
                  <a:pt x="4023323" y="6229583"/>
                  <a:pt x="4037441" y="6221696"/>
                </a:cubicBezTo>
                <a:cubicBezTo>
                  <a:pt x="4082913" y="6187033"/>
                  <a:pt x="4110451" y="6140152"/>
                  <a:pt x="4132011" y="6089200"/>
                </a:cubicBezTo>
                <a:cubicBezTo>
                  <a:pt x="4151536" y="6041236"/>
                  <a:pt x="4168549" y="5993750"/>
                  <a:pt x="4182573" y="5944226"/>
                </a:cubicBezTo>
                <a:cubicBezTo>
                  <a:pt x="4191922" y="5911211"/>
                  <a:pt x="4211320" y="5876288"/>
                  <a:pt x="4215168" y="5841714"/>
                </a:cubicBezTo>
                <a:cubicBezTo>
                  <a:pt x="4222133" y="5796134"/>
                  <a:pt x="4249416" y="5775336"/>
                  <a:pt x="4284712" y="5755621"/>
                </a:cubicBezTo>
                <a:cubicBezTo>
                  <a:pt x="4310913" y="5742837"/>
                  <a:pt x="4312949" y="5739849"/>
                  <a:pt x="4327288" y="5760558"/>
                </a:cubicBezTo>
                <a:cubicBezTo>
                  <a:pt x="4336732" y="5769179"/>
                  <a:pt x="4341152" y="5778754"/>
                  <a:pt x="4353712" y="5776371"/>
                </a:cubicBezTo>
                <a:cubicBezTo>
                  <a:pt x="4371296" y="5773034"/>
                  <a:pt x="4386845" y="5772687"/>
                  <a:pt x="4399532" y="5757262"/>
                </a:cubicBezTo>
                <a:lnTo>
                  <a:pt x="4406824" y="5739138"/>
                </a:lnTo>
                <a:lnTo>
                  <a:pt x="4415488" y="5748577"/>
                </a:lnTo>
                <a:cubicBezTo>
                  <a:pt x="4426691" y="5757475"/>
                  <a:pt x="4439597" y="5764625"/>
                  <a:pt x="4454096" y="5769033"/>
                </a:cubicBezTo>
                <a:cubicBezTo>
                  <a:pt x="4484589" y="5778867"/>
                  <a:pt x="4503127" y="5780556"/>
                  <a:pt x="4524433" y="5755685"/>
                </a:cubicBezTo>
                <a:lnTo>
                  <a:pt x="4546406" y="5733263"/>
                </a:lnTo>
                <a:lnTo>
                  <a:pt x="4556707" y="5735244"/>
                </a:lnTo>
                <a:cubicBezTo>
                  <a:pt x="4559696" y="5737280"/>
                  <a:pt x="4563290" y="5728787"/>
                  <a:pt x="4565802" y="5728312"/>
                </a:cubicBezTo>
                <a:cubicBezTo>
                  <a:pt x="4584945" y="5719472"/>
                  <a:pt x="4600494" y="5719124"/>
                  <a:pt x="4616392" y="5734331"/>
                </a:cubicBezTo>
                <a:cubicBezTo>
                  <a:pt x="4635279" y="5751574"/>
                  <a:pt x="4665297" y="5758895"/>
                  <a:pt x="4678077" y="5785106"/>
                </a:cubicBezTo>
                <a:cubicBezTo>
                  <a:pt x="4695661" y="5781769"/>
                  <a:pt x="4704500" y="5800920"/>
                  <a:pt x="4717538" y="5801050"/>
                </a:cubicBezTo>
                <a:cubicBezTo>
                  <a:pt x="4743612" y="5801308"/>
                  <a:pt x="4744438" y="5819374"/>
                  <a:pt x="4750288" y="5836489"/>
                </a:cubicBezTo>
                <a:cubicBezTo>
                  <a:pt x="4753149" y="5851566"/>
                  <a:pt x="4748952" y="5870587"/>
                  <a:pt x="4766885" y="5882804"/>
                </a:cubicBezTo>
                <a:cubicBezTo>
                  <a:pt x="4772386" y="5884363"/>
                  <a:pt x="4777759" y="5898965"/>
                  <a:pt x="4761606" y="5909840"/>
                </a:cubicBezTo>
                <a:cubicBezTo>
                  <a:pt x="4738870" y="5927172"/>
                  <a:pt x="4752128" y="5955897"/>
                  <a:pt x="4756420" y="5978513"/>
                </a:cubicBezTo>
                <a:cubicBezTo>
                  <a:pt x="4781064" y="5971233"/>
                  <a:pt x="4787773" y="5951736"/>
                  <a:pt x="4785993" y="5928643"/>
                </a:cubicBezTo>
                <a:cubicBezTo>
                  <a:pt x="4785644" y="5913088"/>
                  <a:pt x="4791750" y="5904119"/>
                  <a:pt x="4806346" y="5898746"/>
                </a:cubicBezTo>
                <a:cubicBezTo>
                  <a:pt x="4811368" y="5897793"/>
                  <a:pt x="4816393" y="5896839"/>
                  <a:pt x="4820940" y="5893372"/>
                </a:cubicBezTo>
                <a:cubicBezTo>
                  <a:pt x="4833151" y="5875435"/>
                  <a:pt x="4843931" y="5849959"/>
                  <a:pt x="4862597" y="5838606"/>
                </a:cubicBezTo>
                <a:cubicBezTo>
                  <a:pt x="4878750" y="5827730"/>
                  <a:pt x="4901358" y="5823440"/>
                  <a:pt x="4916558" y="5807539"/>
                </a:cubicBezTo>
                <a:cubicBezTo>
                  <a:pt x="4923141" y="5801082"/>
                  <a:pt x="4934746" y="5793674"/>
                  <a:pt x="4937863" y="5782667"/>
                </a:cubicBezTo>
                <a:cubicBezTo>
                  <a:pt x="4961807" y="5744279"/>
                  <a:pt x="5000696" y="5716072"/>
                  <a:pt x="5021653" y="5675648"/>
                </a:cubicBezTo>
                <a:cubicBezTo>
                  <a:pt x="5025722" y="5669668"/>
                  <a:pt x="5032782" y="5665725"/>
                  <a:pt x="5039236" y="5672311"/>
                </a:cubicBezTo>
                <a:cubicBezTo>
                  <a:pt x="5042226" y="5674346"/>
                  <a:pt x="5043180" y="5679372"/>
                  <a:pt x="5041621" y="5684874"/>
                </a:cubicBezTo>
                <a:cubicBezTo>
                  <a:pt x="5025085" y="5734875"/>
                  <a:pt x="5006037" y="5785351"/>
                  <a:pt x="4971567" y="5823133"/>
                </a:cubicBezTo>
                <a:cubicBezTo>
                  <a:pt x="4960914" y="5835568"/>
                  <a:pt x="4956844" y="5841548"/>
                  <a:pt x="4961740" y="5853636"/>
                </a:cubicBezTo>
                <a:cubicBezTo>
                  <a:pt x="4964602" y="5868713"/>
                  <a:pt x="4985524" y="5882966"/>
                  <a:pt x="4998561" y="5883096"/>
                </a:cubicBezTo>
                <a:cubicBezTo>
                  <a:pt x="5014110" y="5882748"/>
                  <a:pt x="5025239" y="5872826"/>
                  <a:pt x="5022854" y="5860262"/>
                </a:cubicBezTo>
                <a:cubicBezTo>
                  <a:pt x="5022505" y="5844707"/>
                  <a:pt x="5041520" y="5848909"/>
                  <a:pt x="5039613" y="5838857"/>
                </a:cubicBezTo>
                <a:cubicBezTo>
                  <a:pt x="5037228" y="5826293"/>
                  <a:pt x="5046799" y="5821873"/>
                  <a:pt x="5050392" y="5813381"/>
                </a:cubicBezTo>
                <a:cubicBezTo>
                  <a:pt x="5066197" y="5786951"/>
                  <a:pt x="5076977" y="5761475"/>
                  <a:pt x="5073766" y="5730843"/>
                </a:cubicBezTo>
                <a:cubicBezTo>
                  <a:pt x="5069474" y="5708227"/>
                  <a:pt x="5090175" y="5693885"/>
                  <a:pt x="5088396" y="5670791"/>
                </a:cubicBezTo>
                <a:cubicBezTo>
                  <a:pt x="5081720" y="5635610"/>
                  <a:pt x="5107571" y="5607273"/>
                  <a:pt x="5108908" y="5573175"/>
                </a:cubicBezTo>
                <a:lnTo>
                  <a:pt x="5109791" y="5566621"/>
                </a:lnTo>
                <a:lnTo>
                  <a:pt x="5142921" y="5566535"/>
                </a:lnTo>
                <a:cubicBezTo>
                  <a:pt x="5161696" y="5568414"/>
                  <a:pt x="5176716" y="5562779"/>
                  <a:pt x="5190796" y="5554328"/>
                </a:cubicBezTo>
                <a:lnTo>
                  <a:pt x="5208269" y="5542287"/>
                </a:lnTo>
                <a:lnTo>
                  <a:pt x="5207989" y="5543308"/>
                </a:lnTo>
                <a:cubicBezTo>
                  <a:pt x="5206756" y="5553956"/>
                  <a:pt x="5207528" y="5564874"/>
                  <a:pt x="5211168" y="5577200"/>
                </a:cubicBezTo>
                <a:cubicBezTo>
                  <a:pt x="5214029" y="5592278"/>
                  <a:pt x="5216413" y="5604843"/>
                  <a:pt x="5220228" y="5624946"/>
                </a:cubicBezTo>
                <a:cubicBezTo>
                  <a:pt x="5243442" y="5610127"/>
                  <a:pt x="5268084" y="5602847"/>
                  <a:pt x="5263920" y="5567189"/>
                </a:cubicBezTo>
                <a:cubicBezTo>
                  <a:pt x="5261059" y="5552112"/>
                  <a:pt x="5271362" y="5524122"/>
                  <a:pt x="5288469" y="5518272"/>
                </a:cubicBezTo>
                <a:lnTo>
                  <a:pt x="5297336" y="5509877"/>
                </a:lnTo>
                <a:lnTo>
                  <a:pt x="5300832" y="5514011"/>
                </a:lnTo>
                <a:cubicBezTo>
                  <a:pt x="5318816" y="5525853"/>
                  <a:pt x="5340530" y="5516852"/>
                  <a:pt x="5362781" y="5510676"/>
                </a:cubicBezTo>
                <a:cubicBezTo>
                  <a:pt x="5367805" y="5509722"/>
                  <a:pt x="5368409" y="5499194"/>
                  <a:pt x="5379887" y="5504826"/>
                </a:cubicBezTo>
                <a:cubicBezTo>
                  <a:pt x="5423291" y="5527831"/>
                  <a:pt x="5460588" y="5559803"/>
                  <a:pt x="5514294" y="5554819"/>
                </a:cubicBezTo>
                <a:cubicBezTo>
                  <a:pt x="5539158" y="5576134"/>
                  <a:pt x="5572291" y="5572450"/>
                  <a:pt x="5599668" y="5593288"/>
                </a:cubicBezTo>
                <a:cubicBezTo>
                  <a:pt x="5644979" y="5626344"/>
                  <a:pt x="5644979" y="5626344"/>
                  <a:pt x="5706698" y="5622441"/>
                </a:cubicBezTo>
                <a:cubicBezTo>
                  <a:pt x="5719735" y="5622571"/>
                  <a:pt x="5722724" y="5624608"/>
                  <a:pt x="5724631" y="5634659"/>
                </a:cubicBezTo>
                <a:cubicBezTo>
                  <a:pt x="5726412" y="5657752"/>
                  <a:pt x="5742787" y="5675472"/>
                  <a:pt x="5756650" y="5693668"/>
                </a:cubicBezTo>
                <a:cubicBezTo>
                  <a:pt x="5760117" y="5698216"/>
                  <a:pt x="5758557" y="5703720"/>
                  <a:pt x="5766571" y="5704803"/>
                </a:cubicBezTo>
                <a:cubicBezTo>
                  <a:pt x="5814648" y="5711299"/>
                  <a:pt x="5844885" y="5747216"/>
                  <a:pt x="5874170" y="5778105"/>
                </a:cubicBezTo>
                <a:cubicBezTo>
                  <a:pt x="5880148" y="5782178"/>
                  <a:pt x="5881579" y="5789717"/>
                  <a:pt x="5888639" y="5785773"/>
                </a:cubicBezTo>
                <a:cubicBezTo>
                  <a:pt x="5938401" y="5773727"/>
                  <a:pt x="5980246" y="5802234"/>
                  <a:pt x="6022695" y="5820212"/>
                </a:cubicBezTo>
                <a:cubicBezTo>
                  <a:pt x="6065621" y="5840703"/>
                  <a:pt x="6106989" y="5866697"/>
                  <a:pt x="6151950" y="5884199"/>
                </a:cubicBezTo>
                <a:cubicBezTo>
                  <a:pt x="6174431" y="5892950"/>
                  <a:pt x="6193318" y="5910193"/>
                  <a:pt x="6211728" y="5924923"/>
                </a:cubicBezTo>
                <a:cubicBezTo>
                  <a:pt x="6220217" y="5928519"/>
                  <a:pt x="6219137" y="5936534"/>
                  <a:pt x="6215066" y="5942513"/>
                </a:cubicBezTo>
                <a:cubicBezTo>
                  <a:pt x="6213031" y="5945502"/>
                  <a:pt x="6210995" y="5948492"/>
                  <a:pt x="6211472" y="5951005"/>
                </a:cubicBezTo>
                <a:cubicBezTo>
                  <a:pt x="6207973" y="6001135"/>
                  <a:pt x="6207973" y="6001135"/>
                  <a:pt x="6249341" y="6027128"/>
                </a:cubicBezTo>
                <a:cubicBezTo>
                  <a:pt x="6267274" y="6039345"/>
                  <a:pt x="6282569" y="6065081"/>
                  <a:pt x="6313793" y="6051344"/>
                </a:cubicBezTo>
                <a:cubicBezTo>
                  <a:pt x="6301106" y="6066770"/>
                  <a:pt x="6284126" y="6059578"/>
                  <a:pt x="6275509" y="6069024"/>
                </a:cubicBezTo>
                <a:cubicBezTo>
                  <a:pt x="6261391" y="6076910"/>
                  <a:pt x="6253250" y="6088869"/>
                  <a:pt x="6237352" y="6073662"/>
                </a:cubicBezTo>
                <a:cubicBezTo>
                  <a:pt x="6234841" y="6074138"/>
                  <a:pt x="6227781" y="6078082"/>
                  <a:pt x="6226223" y="6083584"/>
                </a:cubicBezTo>
                <a:cubicBezTo>
                  <a:pt x="6213535" y="6099009"/>
                  <a:pt x="6197382" y="6109885"/>
                  <a:pt x="6181228" y="6120760"/>
                </a:cubicBezTo>
                <a:cubicBezTo>
                  <a:pt x="6143420" y="6140952"/>
                  <a:pt x="6124500" y="6178387"/>
                  <a:pt x="6102590" y="6213786"/>
                </a:cubicBezTo>
                <a:cubicBezTo>
                  <a:pt x="6088345" y="6234714"/>
                  <a:pt x="6085577" y="6261273"/>
                  <a:pt x="6100870" y="6287009"/>
                </a:cubicBezTo>
                <a:cubicBezTo>
                  <a:pt x="6116165" y="6312743"/>
                  <a:pt x="6131935" y="6340991"/>
                  <a:pt x="6162906" y="6353338"/>
                </a:cubicBezTo>
                <a:cubicBezTo>
                  <a:pt x="6168883" y="6357410"/>
                  <a:pt x="6169837" y="6362437"/>
                  <a:pt x="6168757" y="6370452"/>
                </a:cubicBezTo>
                <a:cubicBezTo>
                  <a:pt x="6171966" y="6401083"/>
                  <a:pt x="6164652" y="6431109"/>
                  <a:pt x="6172410" y="6458274"/>
                </a:cubicBezTo>
                <a:cubicBezTo>
                  <a:pt x="6181471" y="6506020"/>
                  <a:pt x="6211232" y="6539423"/>
                  <a:pt x="6257148" y="6561950"/>
                </a:cubicBezTo>
                <a:cubicBezTo>
                  <a:pt x="6279627" y="6570701"/>
                  <a:pt x="6298038" y="6585431"/>
                  <a:pt x="6322682" y="6578152"/>
                </a:cubicBezTo>
                <a:cubicBezTo>
                  <a:pt x="6362396" y="6568011"/>
                  <a:pt x="6407486" y="6572472"/>
                  <a:pt x="6442432" y="6537202"/>
                </a:cubicBezTo>
                <a:cubicBezTo>
                  <a:pt x="6485995" y="6492487"/>
                  <a:pt x="6516046" y="6445129"/>
                  <a:pt x="6501135" y="6380271"/>
                </a:cubicBezTo>
                <a:cubicBezTo>
                  <a:pt x="6500181" y="6375245"/>
                  <a:pt x="6496238" y="6368183"/>
                  <a:pt x="6497319" y="6360168"/>
                </a:cubicBezTo>
                <a:cubicBezTo>
                  <a:pt x="6497447" y="6347126"/>
                  <a:pt x="6497098" y="6331572"/>
                  <a:pt x="6502726" y="6320090"/>
                </a:cubicBezTo>
                <a:cubicBezTo>
                  <a:pt x="6506319" y="6311597"/>
                  <a:pt x="6524381" y="6310773"/>
                  <a:pt x="6534428" y="6308867"/>
                </a:cubicBezTo>
                <a:cubicBezTo>
                  <a:pt x="6578087" y="6305789"/>
                  <a:pt x="6611475" y="6276021"/>
                  <a:pt x="6655610" y="6275456"/>
                </a:cubicBezTo>
                <a:cubicBezTo>
                  <a:pt x="6663623" y="6276539"/>
                  <a:pt x="6670205" y="6270083"/>
                  <a:pt x="6676659" y="6276669"/>
                </a:cubicBezTo>
                <a:cubicBezTo>
                  <a:pt x="6681556" y="6288757"/>
                  <a:pt x="6656087" y="6277969"/>
                  <a:pt x="6664449" y="6294607"/>
                </a:cubicBezTo>
                <a:cubicBezTo>
                  <a:pt x="6675800" y="6313279"/>
                  <a:pt x="6669694" y="6322248"/>
                  <a:pt x="6655704" y="6317093"/>
                </a:cubicBezTo>
                <a:cubicBezTo>
                  <a:pt x="6630712" y="6308819"/>
                  <a:pt x="6609057" y="6318135"/>
                  <a:pt x="6585972" y="6319913"/>
                </a:cubicBezTo>
                <a:cubicBezTo>
                  <a:pt x="6575924" y="6321820"/>
                  <a:pt x="6571376" y="6325286"/>
                  <a:pt x="6576273" y="6337374"/>
                </a:cubicBezTo>
                <a:cubicBezTo>
                  <a:pt x="6577704" y="6344913"/>
                  <a:pt x="6576622" y="6352928"/>
                  <a:pt x="6589660" y="6353057"/>
                </a:cubicBezTo>
                <a:cubicBezTo>
                  <a:pt x="6617769" y="6350326"/>
                  <a:pt x="6648739" y="6362672"/>
                  <a:pt x="6672556" y="6337325"/>
                </a:cubicBezTo>
                <a:cubicBezTo>
                  <a:pt x="6679138" y="6330870"/>
                  <a:pt x="6699107" y="6340097"/>
                  <a:pt x="6703049" y="6347159"/>
                </a:cubicBezTo>
                <a:cubicBezTo>
                  <a:pt x="6717739" y="6383422"/>
                  <a:pt x="6709820" y="6423977"/>
                  <a:pt x="6675478" y="6448719"/>
                </a:cubicBezTo>
                <a:cubicBezTo>
                  <a:pt x="6647719" y="6467003"/>
                  <a:pt x="6620435" y="6487801"/>
                  <a:pt x="6602596" y="6517220"/>
                </a:cubicBezTo>
                <a:cubicBezTo>
                  <a:pt x="6596491" y="6526190"/>
                  <a:pt x="6589909" y="6532645"/>
                  <a:pt x="6577953" y="6524501"/>
                </a:cubicBezTo>
                <a:cubicBezTo>
                  <a:pt x="6568510" y="6515879"/>
                  <a:pt x="6569336" y="6533947"/>
                  <a:pt x="6561799" y="6535377"/>
                </a:cubicBezTo>
                <a:cubicBezTo>
                  <a:pt x="6553787" y="6534294"/>
                  <a:pt x="6535726" y="6535118"/>
                  <a:pt x="6543611" y="6549242"/>
                </a:cubicBezTo>
                <a:cubicBezTo>
                  <a:pt x="6548030" y="6558817"/>
                  <a:pt x="6557474" y="6567439"/>
                  <a:pt x="6572069" y="6562065"/>
                </a:cubicBezTo>
                <a:cubicBezTo>
                  <a:pt x="6579606" y="6560635"/>
                  <a:pt x="6583675" y="6554656"/>
                  <a:pt x="6588223" y="6551190"/>
                </a:cubicBezTo>
                <a:cubicBezTo>
                  <a:pt x="6630577" y="6527531"/>
                  <a:pt x="6662535" y="6490226"/>
                  <a:pt x="6703459" y="6459028"/>
                </a:cubicBezTo>
                <a:cubicBezTo>
                  <a:pt x="6708007" y="6455562"/>
                  <a:pt x="6712554" y="6452095"/>
                  <a:pt x="6719613" y="6448153"/>
                </a:cubicBezTo>
                <a:cubicBezTo>
                  <a:pt x="6744860" y="6430344"/>
                  <a:pt x="6770330" y="6441131"/>
                  <a:pt x="6778565" y="6470809"/>
                </a:cubicBezTo>
                <a:cubicBezTo>
                  <a:pt x="6780472" y="6480861"/>
                  <a:pt x="6782857" y="6493425"/>
                  <a:pt x="6785241" y="6505990"/>
                </a:cubicBezTo>
                <a:cubicBezTo>
                  <a:pt x="6787149" y="6516043"/>
                  <a:pt x="6789533" y="6528606"/>
                  <a:pt x="6792394" y="6543684"/>
                </a:cubicBezTo>
                <a:cubicBezTo>
                  <a:pt x="6815002" y="6539394"/>
                  <a:pt x="6838692" y="6527087"/>
                  <a:pt x="6857707" y="6531290"/>
                </a:cubicBezTo>
                <a:cubicBezTo>
                  <a:pt x="6879711" y="6537527"/>
                  <a:pt x="6896562" y="6557760"/>
                  <a:pt x="6917485" y="6572013"/>
                </a:cubicBezTo>
                <a:cubicBezTo>
                  <a:pt x="6934941" y="6581718"/>
                  <a:pt x="6950362" y="6594411"/>
                  <a:pt x="6967819" y="6604117"/>
                </a:cubicBezTo>
                <a:cubicBezTo>
                  <a:pt x="6988741" y="6618370"/>
                  <a:pt x="6988741" y="6618370"/>
                  <a:pt x="7011000" y="6598525"/>
                </a:cubicBezTo>
                <a:cubicBezTo>
                  <a:pt x="7029188" y="6584659"/>
                  <a:pt x="7068300" y="6585048"/>
                  <a:pt x="7086710" y="6599778"/>
                </a:cubicBezTo>
                <a:cubicBezTo>
                  <a:pt x="7092688" y="6603850"/>
                  <a:pt x="7096154" y="6608399"/>
                  <a:pt x="7096630" y="6610911"/>
                </a:cubicBezTo>
                <a:cubicBezTo>
                  <a:pt x="7094817" y="6642497"/>
                  <a:pt x="7119682" y="6663813"/>
                  <a:pt x="7122416" y="6691931"/>
                </a:cubicBezTo>
                <a:cubicBezTo>
                  <a:pt x="7122288" y="6704973"/>
                  <a:pt x="7133766" y="6710605"/>
                  <a:pt x="7142256" y="6714200"/>
                </a:cubicBezTo>
                <a:cubicBezTo>
                  <a:pt x="7147758" y="6715759"/>
                  <a:pt x="7154817" y="6711817"/>
                  <a:pt x="7153863" y="6706791"/>
                </a:cubicBezTo>
                <a:cubicBezTo>
                  <a:pt x="7152560" y="6686211"/>
                  <a:pt x="7148744" y="6666108"/>
                  <a:pt x="7144929" y="6646005"/>
                </a:cubicBezTo>
                <a:cubicBezTo>
                  <a:pt x="7138602" y="6626378"/>
                  <a:pt x="7141719" y="6615373"/>
                  <a:pt x="7158222" y="6620051"/>
                </a:cubicBezTo>
                <a:cubicBezTo>
                  <a:pt x="7171259" y="6620180"/>
                  <a:pt x="7185250" y="6625336"/>
                  <a:pt x="7196251" y="6628454"/>
                </a:cubicBezTo>
                <a:cubicBezTo>
                  <a:pt x="7205218" y="6634562"/>
                  <a:pt x="7211672" y="6641148"/>
                  <a:pt x="7223152" y="6646780"/>
                </a:cubicBezTo>
                <a:cubicBezTo>
                  <a:pt x="7232850" y="6629319"/>
                  <a:pt x="7229512" y="6611728"/>
                  <a:pt x="7217080" y="6601071"/>
                </a:cubicBezTo>
                <a:cubicBezTo>
                  <a:pt x="7198669" y="6586341"/>
                  <a:pt x="7215776" y="6580491"/>
                  <a:pt x="7222835" y="6576547"/>
                </a:cubicBezTo>
                <a:cubicBezTo>
                  <a:pt x="7227382" y="6573082"/>
                  <a:pt x="7241501" y="6565195"/>
                  <a:pt x="7246874" y="6579796"/>
                </a:cubicBezTo>
                <a:cubicBezTo>
                  <a:pt x="7251166" y="6602413"/>
                  <a:pt x="7264552" y="6618096"/>
                  <a:pt x="7268844" y="6640712"/>
                </a:cubicBezTo>
                <a:cubicBezTo>
                  <a:pt x="7281976" y="6682478"/>
                  <a:pt x="7290082" y="6725198"/>
                  <a:pt x="7313262" y="6765057"/>
                </a:cubicBezTo>
                <a:cubicBezTo>
                  <a:pt x="7316728" y="6769606"/>
                  <a:pt x="7316123" y="6780135"/>
                  <a:pt x="7317554" y="6787673"/>
                </a:cubicBezTo>
                <a:cubicBezTo>
                  <a:pt x="7319462" y="6797725"/>
                  <a:pt x="7318856" y="6808254"/>
                  <a:pt x="7330940" y="6803357"/>
                </a:cubicBezTo>
                <a:cubicBezTo>
                  <a:pt x="7340987" y="6801450"/>
                  <a:pt x="7344581" y="6792958"/>
                  <a:pt x="7345663" y="6784943"/>
                </a:cubicBezTo>
                <a:cubicBezTo>
                  <a:pt x="7349733" y="6778963"/>
                  <a:pt x="7343278" y="6772378"/>
                  <a:pt x="7344837" y="6766875"/>
                </a:cubicBezTo>
                <a:cubicBezTo>
                  <a:pt x="7346046" y="6745818"/>
                  <a:pt x="7326554" y="6739104"/>
                  <a:pt x="7323216" y="6721514"/>
                </a:cubicBezTo>
                <a:cubicBezTo>
                  <a:pt x="7323344" y="6708472"/>
                  <a:pt x="7325029" y="6689928"/>
                  <a:pt x="7310084" y="6679747"/>
                </a:cubicBezTo>
                <a:cubicBezTo>
                  <a:pt x="7301118" y="6673638"/>
                  <a:pt x="7304234" y="6662633"/>
                  <a:pt x="7302327" y="6652582"/>
                </a:cubicBezTo>
                <a:cubicBezTo>
                  <a:pt x="7295999" y="6632955"/>
                  <a:pt x="7296732" y="6609385"/>
                  <a:pt x="7288369" y="6592749"/>
                </a:cubicBezTo>
                <a:cubicBezTo>
                  <a:pt x="7275111" y="6564024"/>
                  <a:pt x="7281344" y="6542014"/>
                  <a:pt x="7300614" y="6520133"/>
                </a:cubicBezTo>
                <a:cubicBezTo>
                  <a:pt x="7326687" y="6520392"/>
                  <a:pt x="7317338" y="6553407"/>
                  <a:pt x="7336830" y="6560121"/>
                </a:cubicBezTo>
                <a:cubicBezTo>
                  <a:pt x="7341948" y="6600805"/>
                  <a:pt x="7370756" y="6629182"/>
                  <a:pt x="7378386" y="6669389"/>
                </a:cubicBezTo>
                <a:cubicBezTo>
                  <a:pt x="7382678" y="6692005"/>
                  <a:pt x="7404077" y="6708772"/>
                  <a:pt x="7410881" y="6730911"/>
                </a:cubicBezTo>
                <a:cubicBezTo>
                  <a:pt x="7415300" y="6740487"/>
                  <a:pt x="7427384" y="6735590"/>
                  <a:pt x="7434443" y="6731647"/>
                </a:cubicBezTo>
                <a:cubicBezTo>
                  <a:pt x="7441979" y="6730216"/>
                  <a:pt x="7440072" y="6720165"/>
                  <a:pt x="7436606" y="6715615"/>
                </a:cubicBezTo>
                <a:cubicBezTo>
                  <a:pt x="7412345" y="6683772"/>
                  <a:pt x="7406750" y="6640575"/>
                  <a:pt x="7387514" y="6607778"/>
                </a:cubicBezTo>
                <a:cubicBezTo>
                  <a:pt x="7380105" y="6596167"/>
                  <a:pt x="7377721" y="6583602"/>
                  <a:pt x="7370312" y="6571992"/>
                </a:cubicBezTo>
                <a:cubicBezTo>
                  <a:pt x="7358961" y="6553318"/>
                  <a:pt x="7369741" y="6527841"/>
                  <a:pt x="7373462" y="6506308"/>
                </a:cubicBezTo>
                <a:cubicBezTo>
                  <a:pt x="7376706" y="6482261"/>
                  <a:pt x="7374450" y="6456656"/>
                  <a:pt x="7363098" y="6437983"/>
                </a:cubicBezTo>
                <a:cubicBezTo>
                  <a:pt x="7349235" y="6419786"/>
                  <a:pt x="7353910" y="6403279"/>
                  <a:pt x="7353084" y="6385212"/>
                </a:cubicBezTo>
                <a:cubicBezTo>
                  <a:pt x="7353339" y="6359129"/>
                  <a:pt x="7362561" y="6339155"/>
                  <a:pt x="7371305" y="6316668"/>
                </a:cubicBezTo>
                <a:cubicBezTo>
                  <a:pt x="7373945" y="6303150"/>
                  <a:pt x="7382086" y="6291192"/>
                  <a:pt x="7402054" y="6300419"/>
                </a:cubicBezTo>
                <a:cubicBezTo>
                  <a:pt x="7416045" y="6305574"/>
                  <a:pt x="7432676" y="6297211"/>
                  <a:pt x="7437350" y="6280703"/>
                </a:cubicBezTo>
                <a:cubicBezTo>
                  <a:pt x="7448130" y="6255227"/>
                  <a:pt x="7471215" y="6253449"/>
                  <a:pt x="7492265" y="6254662"/>
                </a:cubicBezTo>
                <a:cubicBezTo>
                  <a:pt x="7529341" y="6258039"/>
                  <a:pt x="7563427" y="6259381"/>
                  <a:pt x="7601585" y="6254743"/>
                </a:cubicBezTo>
                <a:cubicBezTo>
                  <a:pt x="7616657" y="6251883"/>
                  <a:pt x="7630298" y="6241483"/>
                  <a:pt x="7644416" y="6233598"/>
                </a:cubicBezTo>
                <a:cubicBezTo>
                  <a:pt x="7689887" y="6198934"/>
                  <a:pt x="7717426" y="6152053"/>
                  <a:pt x="7738986" y="6101101"/>
                </a:cubicBezTo>
                <a:cubicBezTo>
                  <a:pt x="7758510" y="6053137"/>
                  <a:pt x="7775524" y="6005651"/>
                  <a:pt x="7789549" y="5956128"/>
                </a:cubicBezTo>
                <a:cubicBezTo>
                  <a:pt x="7798898" y="5923112"/>
                  <a:pt x="7818295" y="5888190"/>
                  <a:pt x="7822144" y="5853615"/>
                </a:cubicBezTo>
                <a:cubicBezTo>
                  <a:pt x="7829109" y="5808035"/>
                  <a:pt x="7856392" y="5787238"/>
                  <a:pt x="7891688" y="5767522"/>
                </a:cubicBezTo>
                <a:cubicBezTo>
                  <a:pt x="7917889" y="5754739"/>
                  <a:pt x="7919924" y="5751750"/>
                  <a:pt x="7934264" y="5772460"/>
                </a:cubicBezTo>
                <a:cubicBezTo>
                  <a:pt x="7943708" y="5781081"/>
                  <a:pt x="7948128" y="5790656"/>
                  <a:pt x="7960688" y="5788272"/>
                </a:cubicBezTo>
                <a:cubicBezTo>
                  <a:pt x="7978272" y="5784935"/>
                  <a:pt x="7993821" y="5784588"/>
                  <a:pt x="8006508" y="5769163"/>
                </a:cubicBezTo>
                <a:cubicBezTo>
                  <a:pt x="8023743" y="5750271"/>
                  <a:pt x="8015985" y="5723106"/>
                  <a:pt x="8030708" y="5704692"/>
                </a:cubicBezTo>
                <a:cubicBezTo>
                  <a:pt x="8041233" y="5705298"/>
                  <a:pt x="8047688" y="5711883"/>
                  <a:pt x="8054142" y="5718469"/>
                </a:cubicBezTo>
                <a:cubicBezTo>
                  <a:pt x="8085462" y="5746369"/>
                  <a:pt x="8127689" y="5735753"/>
                  <a:pt x="8163683" y="5747145"/>
                </a:cubicBezTo>
                <a:cubicBezTo>
                  <a:pt x="8166672" y="5749182"/>
                  <a:pt x="8170266" y="5740689"/>
                  <a:pt x="8172778" y="5740213"/>
                </a:cubicBezTo>
                <a:cubicBezTo>
                  <a:pt x="8191921" y="5731373"/>
                  <a:pt x="8207469" y="5731026"/>
                  <a:pt x="8223367" y="5746232"/>
                </a:cubicBezTo>
                <a:cubicBezTo>
                  <a:pt x="8242255" y="5763475"/>
                  <a:pt x="8272272" y="5770796"/>
                  <a:pt x="8285053" y="5797008"/>
                </a:cubicBezTo>
                <a:cubicBezTo>
                  <a:pt x="8302637" y="5793671"/>
                  <a:pt x="8311476" y="5812822"/>
                  <a:pt x="8324513" y="5812951"/>
                </a:cubicBezTo>
                <a:cubicBezTo>
                  <a:pt x="8350587" y="5813209"/>
                  <a:pt x="8351414" y="5831276"/>
                  <a:pt x="8357263" y="5848390"/>
                </a:cubicBezTo>
                <a:cubicBezTo>
                  <a:pt x="8360124" y="5863467"/>
                  <a:pt x="8355927" y="5882488"/>
                  <a:pt x="8373860" y="5894705"/>
                </a:cubicBezTo>
                <a:cubicBezTo>
                  <a:pt x="8379362" y="5896265"/>
                  <a:pt x="8384734" y="5910866"/>
                  <a:pt x="8368581" y="5921741"/>
                </a:cubicBezTo>
                <a:cubicBezTo>
                  <a:pt x="8345846" y="5939073"/>
                  <a:pt x="8359104" y="5967798"/>
                  <a:pt x="8363396" y="5990414"/>
                </a:cubicBezTo>
                <a:cubicBezTo>
                  <a:pt x="8388039" y="5983134"/>
                  <a:pt x="8394750" y="5963637"/>
                  <a:pt x="8392969" y="5940544"/>
                </a:cubicBezTo>
                <a:cubicBezTo>
                  <a:pt x="8392620" y="5924989"/>
                  <a:pt x="8398725" y="5916021"/>
                  <a:pt x="8413321" y="5910647"/>
                </a:cubicBezTo>
                <a:cubicBezTo>
                  <a:pt x="8418344" y="5909694"/>
                  <a:pt x="8423368" y="5908740"/>
                  <a:pt x="8427916" y="5905274"/>
                </a:cubicBezTo>
                <a:cubicBezTo>
                  <a:pt x="8440126" y="5887337"/>
                  <a:pt x="8450906" y="5861860"/>
                  <a:pt x="8469572" y="5850508"/>
                </a:cubicBezTo>
                <a:cubicBezTo>
                  <a:pt x="8485726" y="5839631"/>
                  <a:pt x="8508333" y="5835341"/>
                  <a:pt x="8523533" y="5819439"/>
                </a:cubicBezTo>
                <a:cubicBezTo>
                  <a:pt x="8530116" y="5812984"/>
                  <a:pt x="8541722" y="5805575"/>
                  <a:pt x="8544838" y="5794569"/>
                </a:cubicBezTo>
                <a:cubicBezTo>
                  <a:pt x="8568782" y="5756181"/>
                  <a:pt x="8607673" y="5727973"/>
                  <a:pt x="8628627" y="5687549"/>
                </a:cubicBezTo>
                <a:cubicBezTo>
                  <a:pt x="8632699" y="5681569"/>
                  <a:pt x="8639757" y="5677626"/>
                  <a:pt x="8646211" y="5684211"/>
                </a:cubicBezTo>
                <a:cubicBezTo>
                  <a:pt x="8649200" y="5686248"/>
                  <a:pt x="8650154" y="5691274"/>
                  <a:pt x="8648597" y="5696776"/>
                </a:cubicBezTo>
                <a:cubicBezTo>
                  <a:pt x="8632060" y="5746777"/>
                  <a:pt x="8613011" y="5797252"/>
                  <a:pt x="8578542" y="5835034"/>
                </a:cubicBezTo>
                <a:cubicBezTo>
                  <a:pt x="8567890" y="5847470"/>
                  <a:pt x="8563819" y="5853449"/>
                  <a:pt x="8568716" y="5865537"/>
                </a:cubicBezTo>
                <a:cubicBezTo>
                  <a:pt x="8571577" y="5880614"/>
                  <a:pt x="8592499" y="5894867"/>
                  <a:pt x="8605536" y="5894997"/>
                </a:cubicBezTo>
                <a:cubicBezTo>
                  <a:pt x="8621085" y="5894650"/>
                  <a:pt x="8632215" y="5884728"/>
                  <a:pt x="8629830" y="5872163"/>
                </a:cubicBezTo>
                <a:cubicBezTo>
                  <a:pt x="8629482" y="5856608"/>
                  <a:pt x="8648495" y="5860810"/>
                  <a:pt x="8646588" y="5850758"/>
                </a:cubicBezTo>
                <a:cubicBezTo>
                  <a:pt x="8644204" y="5838194"/>
                  <a:pt x="8653775" y="5833774"/>
                  <a:pt x="8657368" y="5825283"/>
                </a:cubicBezTo>
                <a:cubicBezTo>
                  <a:pt x="8673172" y="5798853"/>
                  <a:pt x="8683952" y="5773376"/>
                  <a:pt x="8680743" y="5742744"/>
                </a:cubicBezTo>
                <a:cubicBezTo>
                  <a:pt x="8676451" y="5720128"/>
                  <a:pt x="8697151" y="5705786"/>
                  <a:pt x="8695370" y="5682693"/>
                </a:cubicBezTo>
                <a:cubicBezTo>
                  <a:pt x="8688695" y="5647512"/>
                  <a:pt x="8714547" y="5619175"/>
                  <a:pt x="8715884" y="5585077"/>
                </a:cubicBezTo>
                <a:cubicBezTo>
                  <a:pt x="8717092" y="5564020"/>
                  <a:pt x="8720933" y="5543116"/>
                  <a:pt x="8724398" y="5521955"/>
                </a:cubicBezTo>
                <a:lnTo>
                  <a:pt x="8730411" y="5459998"/>
                </a:lnTo>
                <a:lnTo>
                  <a:pt x="8752920" y="5469969"/>
                </a:lnTo>
                <a:cubicBezTo>
                  <a:pt x="8774382" y="5480214"/>
                  <a:pt x="8795455" y="5491836"/>
                  <a:pt x="8816783" y="5503084"/>
                </a:cubicBezTo>
                <a:lnTo>
                  <a:pt x="8831469" y="5510017"/>
                </a:lnTo>
                <a:lnTo>
                  <a:pt x="8823805" y="5522942"/>
                </a:lnTo>
                <a:cubicBezTo>
                  <a:pt x="8815060" y="5545428"/>
                  <a:pt x="8810862" y="5564450"/>
                  <a:pt x="8818143" y="5589101"/>
                </a:cubicBezTo>
                <a:cubicBezTo>
                  <a:pt x="8821004" y="5604179"/>
                  <a:pt x="8823390" y="5616744"/>
                  <a:pt x="8827204" y="5636847"/>
                </a:cubicBezTo>
                <a:cubicBezTo>
                  <a:pt x="8850417" y="5622028"/>
                  <a:pt x="8875060" y="5614748"/>
                  <a:pt x="8870895" y="5579090"/>
                </a:cubicBezTo>
                <a:cubicBezTo>
                  <a:pt x="8868749" y="5567782"/>
                  <a:pt x="8874008" y="5549212"/>
                  <a:pt x="8883990" y="5538164"/>
                </a:cubicBezTo>
                <a:lnTo>
                  <a:pt x="8886471" y="5536434"/>
                </a:lnTo>
                <a:lnTo>
                  <a:pt x="8913589" y="5552076"/>
                </a:lnTo>
                <a:cubicBezTo>
                  <a:pt x="8923422" y="5559321"/>
                  <a:pt x="8932747" y="5567315"/>
                  <a:pt x="8941951" y="5574680"/>
                </a:cubicBezTo>
                <a:cubicBezTo>
                  <a:pt x="8950441" y="5578276"/>
                  <a:pt x="8949360" y="5586291"/>
                  <a:pt x="8945290" y="5592270"/>
                </a:cubicBezTo>
                <a:cubicBezTo>
                  <a:pt x="8943255" y="5595260"/>
                  <a:pt x="8941219" y="5598250"/>
                  <a:pt x="8941697" y="5600762"/>
                </a:cubicBezTo>
                <a:cubicBezTo>
                  <a:pt x="8938197" y="5650891"/>
                  <a:pt x="8938197" y="5650891"/>
                  <a:pt x="8979565" y="5676885"/>
                </a:cubicBezTo>
                <a:cubicBezTo>
                  <a:pt x="8997499" y="5689103"/>
                  <a:pt x="9012792" y="5714837"/>
                  <a:pt x="9044018" y="5701102"/>
                </a:cubicBezTo>
                <a:cubicBezTo>
                  <a:pt x="9031330" y="5716527"/>
                  <a:pt x="9014351" y="5709335"/>
                  <a:pt x="9005733" y="5718781"/>
                </a:cubicBezTo>
                <a:cubicBezTo>
                  <a:pt x="8991614" y="5726667"/>
                  <a:pt x="8983474" y="5738626"/>
                  <a:pt x="8967576" y="5723418"/>
                </a:cubicBezTo>
                <a:cubicBezTo>
                  <a:pt x="8965064" y="5723895"/>
                  <a:pt x="8958005" y="5727838"/>
                  <a:pt x="8956446" y="5733341"/>
                </a:cubicBezTo>
                <a:cubicBezTo>
                  <a:pt x="8943759" y="5748765"/>
                  <a:pt x="8927605" y="5759642"/>
                  <a:pt x="8911452" y="5770517"/>
                </a:cubicBezTo>
                <a:cubicBezTo>
                  <a:pt x="8873644" y="5790710"/>
                  <a:pt x="8854723" y="5828144"/>
                  <a:pt x="8832814" y="5863543"/>
                </a:cubicBezTo>
                <a:cubicBezTo>
                  <a:pt x="8818569" y="5884470"/>
                  <a:pt x="8815801" y="5911030"/>
                  <a:pt x="8831095" y="5936765"/>
                </a:cubicBezTo>
                <a:cubicBezTo>
                  <a:pt x="8846388" y="5962501"/>
                  <a:pt x="8862159" y="5990748"/>
                  <a:pt x="8893129" y="6003095"/>
                </a:cubicBezTo>
                <a:cubicBezTo>
                  <a:pt x="8899108" y="6007168"/>
                  <a:pt x="8900061" y="6012193"/>
                  <a:pt x="8898980" y="6020209"/>
                </a:cubicBezTo>
                <a:cubicBezTo>
                  <a:pt x="8902190" y="6050841"/>
                  <a:pt x="8894876" y="6080866"/>
                  <a:pt x="8902634" y="6108031"/>
                </a:cubicBezTo>
                <a:cubicBezTo>
                  <a:pt x="8911695" y="6155777"/>
                  <a:pt x="8941456" y="6189180"/>
                  <a:pt x="8987371" y="6211708"/>
                </a:cubicBezTo>
                <a:cubicBezTo>
                  <a:pt x="9009852" y="6220459"/>
                  <a:pt x="9028262" y="6235188"/>
                  <a:pt x="9052905" y="6227908"/>
                </a:cubicBezTo>
                <a:cubicBezTo>
                  <a:pt x="9092620" y="6217768"/>
                  <a:pt x="9137709" y="6222228"/>
                  <a:pt x="9172655" y="6186959"/>
                </a:cubicBezTo>
                <a:cubicBezTo>
                  <a:pt x="9216220" y="6142244"/>
                  <a:pt x="9246269" y="6094887"/>
                  <a:pt x="9231358" y="6030028"/>
                </a:cubicBezTo>
                <a:cubicBezTo>
                  <a:pt x="9230405" y="6025001"/>
                  <a:pt x="9226462" y="6017939"/>
                  <a:pt x="9227543" y="6009924"/>
                </a:cubicBezTo>
                <a:cubicBezTo>
                  <a:pt x="9227671" y="5996883"/>
                  <a:pt x="9227321" y="5981328"/>
                  <a:pt x="9232950" y="5969847"/>
                </a:cubicBezTo>
                <a:cubicBezTo>
                  <a:pt x="9236544" y="5961354"/>
                  <a:pt x="9254605" y="5960531"/>
                  <a:pt x="9264653" y="5958624"/>
                </a:cubicBezTo>
                <a:cubicBezTo>
                  <a:pt x="9308310" y="5955546"/>
                  <a:pt x="9341698" y="5925779"/>
                  <a:pt x="9385833" y="5925213"/>
                </a:cubicBezTo>
                <a:cubicBezTo>
                  <a:pt x="9393846" y="5926295"/>
                  <a:pt x="9400429" y="5919840"/>
                  <a:pt x="9406883" y="5926425"/>
                </a:cubicBezTo>
                <a:cubicBezTo>
                  <a:pt x="9411780" y="5938513"/>
                  <a:pt x="9386310" y="5927726"/>
                  <a:pt x="9394673" y="5944363"/>
                </a:cubicBezTo>
                <a:cubicBezTo>
                  <a:pt x="9406023" y="5963036"/>
                  <a:pt x="9399918" y="5972005"/>
                  <a:pt x="9385928" y="5966850"/>
                </a:cubicBezTo>
                <a:cubicBezTo>
                  <a:pt x="9360936" y="5958575"/>
                  <a:pt x="9339280" y="5967892"/>
                  <a:pt x="9316196" y="5969669"/>
                </a:cubicBezTo>
                <a:cubicBezTo>
                  <a:pt x="9306147" y="5971576"/>
                  <a:pt x="9301600" y="5975043"/>
                  <a:pt x="9306497" y="5987131"/>
                </a:cubicBezTo>
                <a:cubicBezTo>
                  <a:pt x="9307928" y="5994669"/>
                  <a:pt x="9306847" y="6002686"/>
                  <a:pt x="9319883" y="6002814"/>
                </a:cubicBezTo>
                <a:cubicBezTo>
                  <a:pt x="9347992" y="6000083"/>
                  <a:pt x="9378963" y="6012430"/>
                  <a:pt x="9402780" y="5987083"/>
                </a:cubicBezTo>
                <a:cubicBezTo>
                  <a:pt x="9409362" y="5980627"/>
                  <a:pt x="9429331" y="5989854"/>
                  <a:pt x="9433274" y="5996916"/>
                </a:cubicBezTo>
                <a:cubicBezTo>
                  <a:pt x="9447963" y="6033180"/>
                  <a:pt x="9440043" y="6073733"/>
                  <a:pt x="9405702" y="6098475"/>
                </a:cubicBezTo>
                <a:cubicBezTo>
                  <a:pt x="9377942" y="6116760"/>
                  <a:pt x="9350659" y="6137558"/>
                  <a:pt x="9332820" y="6166978"/>
                </a:cubicBezTo>
                <a:cubicBezTo>
                  <a:pt x="9326714" y="6175946"/>
                  <a:pt x="9320132" y="6182403"/>
                  <a:pt x="9308176" y="6174258"/>
                </a:cubicBezTo>
                <a:cubicBezTo>
                  <a:pt x="9298733" y="6165637"/>
                  <a:pt x="9299560" y="6183703"/>
                  <a:pt x="9292023" y="6185133"/>
                </a:cubicBezTo>
                <a:cubicBezTo>
                  <a:pt x="9284010" y="6184051"/>
                  <a:pt x="9265949" y="6184875"/>
                  <a:pt x="9273835" y="6198999"/>
                </a:cubicBezTo>
                <a:cubicBezTo>
                  <a:pt x="9278254" y="6208574"/>
                  <a:pt x="9287697" y="6217195"/>
                  <a:pt x="9302293" y="6211822"/>
                </a:cubicBezTo>
                <a:cubicBezTo>
                  <a:pt x="9309829" y="6210393"/>
                  <a:pt x="9313900" y="6204413"/>
                  <a:pt x="9318446" y="6200946"/>
                </a:cubicBezTo>
                <a:cubicBezTo>
                  <a:pt x="9360801" y="6177289"/>
                  <a:pt x="9392759" y="6139982"/>
                  <a:pt x="9433684" y="6108786"/>
                </a:cubicBezTo>
                <a:cubicBezTo>
                  <a:pt x="9438230" y="6105319"/>
                  <a:pt x="9442777" y="6101853"/>
                  <a:pt x="9449836" y="6097909"/>
                </a:cubicBezTo>
                <a:cubicBezTo>
                  <a:pt x="9475084" y="6080101"/>
                  <a:pt x="9500554" y="6090888"/>
                  <a:pt x="9508788" y="6120566"/>
                </a:cubicBezTo>
                <a:cubicBezTo>
                  <a:pt x="9510697" y="6130618"/>
                  <a:pt x="9513080" y="6143183"/>
                  <a:pt x="9515464" y="6155747"/>
                </a:cubicBezTo>
                <a:cubicBezTo>
                  <a:pt x="9517372" y="6165799"/>
                  <a:pt x="9519756" y="6178364"/>
                  <a:pt x="9522619" y="6193441"/>
                </a:cubicBezTo>
                <a:cubicBezTo>
                  <a:pt x="9545226" y="6189150"/>
                  <a:pt x="9568916" y="6176844"/>
                  <a:pt x="9587930" y="6181047"/>
                </a:cubicBezTo>
                <a:cubicBezTo>
                  <a:pt x="9609934" y="6187285"/>
                  <a:pt x="9626786" y="6207517"/>
                  <a:pt x="9647708" y="6221771"/>
                </a:cubicBezTo>
                <a:cubicBezTo>
                  <a:pt x="9665166" y="6231475"/>
                  <a:pt x="9680586" y="6244169"/>
                  <a:pt x="9698043" y="6253873"/>
                </a:cubicBezTo>
                <a:cubicBezTo>
                  <a:pt x="9718966" y="6268127"/>
                  <a:pt x="9718966" y="6268127"/>
                  <a:pt x="9741224" y="6248282"/>
                </a:cubicBezTo>
                <a:cubicBezTo>
                  <a:pt x="9759412" y="6234416"/>
                  <a:pt x="9798523" y="6234804"/>
                  <a:pt x="9816934" y="6249534"/>
                </a:cubicBezTo>
                <a:cubicBezTo>
                  <a:pt x="9822911" y="6253607"/>
                  <a:pt x="9826377" y="6258157"/>
                  <a:pt x="9826855" y="6260669"/>
                </a:cubicBezTo>
                <a:cubicBezTo>
                  <a:pt x="9825041" y="6292255"/>
                  <a:pt x="9849906" y="6313569"/>
                  <a:pt x="9852639" y="6341688"/>
                </a:cubicBezTo>
                <a:cubicBezTo>
                  <a:pt x="9852512" y="6354729"/>
                  <a:pt x="9863990" y="6360362"/>
                  <a:pt x="9872481" y="6363957"/>
                </a:cubicBezTo>
                <a:cubicBezTo>
                  <a:pt x="9877982" y="6365517"/>
                  <a:pt x="9885040" y="6361573"/>
                  <a:pt x="9884086" y="6356547"/>
                </a:cubicBezTo>
                <a:cubicBezTo>
                  <a:pt x="9882783" y="6335967"/>
                  <a:pt x="9878969" y="6315865"/>
                  <a:pt x="9875154" y="6295761"/>
                </a:cubicBezTo>
                <a:cubicBezTo>
                  <a:pt x="9868826" y="6276134"/>
                  <a:pt x="9871942" y="6265129"/>
                  <a:pt x="9888445" y="6269808"/>
                </a:cubicBezTo>
                <a:cubicBezTo>
                  <a:pt x="9901482" y="6269937"/>
                  <a:pt x="9915473" y="6275092"/>
                  <a:pt x="9926475" y="6278211"/>
                </a:cubicBezTo>
                <a:cubicBezTo>
                  <a:pt x="9935442" y="6284320"/>
                  <a:pt x="9941896" y="6290905"/>
                  <a:pt x="9953375" y="6296537"/>
                </a:cubicBezTo>
                <a:cubicBezTo>
                  <a:pt x="9963074" y="6279076"/>
                  <a:pt x="9959736" y="6261486"/>
                  <a:pt x="9947303" y="6250828"/>
                </a:cubicBezTo>
                <a:cubicBezTo>
                  <a:pt x="9928893" y="6236098"/>
                  <a:pt x="9946000" y="6230248"/>
                  <a:pt x="9953059" y="6226305"/>
                </a:cubicBezTo>
                <a:cubicBezTo>
                  <a:pt x="9957606" y="6222838"/>
                  <a:pt x="9971726" y="6214952"/>
                  <a:pt x="9977099" y="6229553"/>
                </a:cubicBezTo>
                <a:cubicBezTo>
                  <a:pt x="9981390" y="6252170"/>
                  <a:pt x="9994776" y="6267852"/>
                  <a:pt x="9999069" y="6290469"/>
                </a:cubicBezTo>
                <a:cubicBezTo>
                  <a:pt x="10012199" y="6332235"/>
                  <a:pt x="10020306" y="6374955"/>
                  <a:pt x="10043485" y="6414815"/>
                </a:cubicBezTo>
                <a:cubicBezTo>
                  <a:pt x="10046951" y="6419363"/>
                  <a:pt x="10046348" y="6429891"/>
                  <a:pt x="10047777" y="6437431"/>
                </a:cubicBezTo>
                <a:cubicBezTo>
                  <a:pt x="10049685" y="6447483"/>
                  <a:pt x="10049080" y="6458011"/>
                  <a:pt x="10061163" y="6453114"/>
                </a:cubicBezTo>
                <a:cubicBezTo>
                  <a:pt x="10071212" y="6451207"/>
                  <a:pt x="10074806" y="6442715"/>
                  <a:pt x="10075886" y="6434699"/>
                </a:cubicBezTo>
                <a:cubicBezTo>
                  <a:pt x="10079958" y="6428720"/>
                  <a:pt x="10073502" y="6422134"/>
                  <a:pt x="10075060" y="6416632"/>
                </a:cubicBezTo>
                <a:cubicBezTo>
                  <a:pt x="10076269" y="6395576"/>
                  <a:pt x="10056777" y="6388860"/>
                  <a:pt x="10053439" y="6371270"/>
                </a:cubicBezTo>
                <a:cubicBezTo>
                  <a:pt x="10053567" y="6358230"/>
                  <a:pt x="10055253" y="6339685"/>
                  <a:pt x="10040309" y="6329504"/>
                </a:cubicBezTo>
                <a:cubicBezTo>
                  <a:pt x="10031342" y="6323396"/>
                  <a:pt x="10034459" y="6312391"/>
                  <a:pt x="10032550" y="6302339"/>
                </a:cubicBezTo>
                <a:cubicBezTo>
                  <a:pt x="10026223" y="6282713"/>
                  <a:pt x="10026955" y="6259143"/>
                  <a:pt x="10018593" y="6242505"/>
                </a:cubicBezTo>
                <a:cubicBezTo>
                  <a:pt x="10005335" y="6213782"/>
                  <a:pt x="10011567" y="6191771"/>
                  <a:pt x="10030837" y="6169890"/>
                </a:cubicBezTo>
                <a:cubicBezTo>
                  <a:pt x="10056911" y="6170148"/>
                  <a:pt x="10047562" y="6203163"/>
                  <a:pt x="10067053" y="6209879"/>
                </a:cubicBezTo>
                <a:cubicBezTo>
                  <a:pt x="10072172" y="6250562"/>
                  <a:pt x="10100979" y="6278940"/>
                  <a:pt x="10108609" y="6319146"/>
                </a:cubicBezTo>
                <a:cubicBezTo>
                  <a:pt x="10112901" y="6341762"/>
                  <a:pt x="10134301" y="6358528"/>
                  <a:pt x="10141105" y="6380668"/>
                </a:cubicBezTo>
                <a:cubicBezTo>
                  <a:pt x="10145524" y="6390243"/>
                  <a:pt x="10157607" y="6385346"/>
                  <a:pt x="10164666" y="6381404"/>
                </a:cubicBezTo>
                <a:cubicBezTo>
                  <a:pt x="10172202" y="6379974"/>
                  <a:pt x="10170295" y="6369921"/>
                  <a:pt x="10166829" y="6365373"/>
                </a:cubicBezTo>
                <a:cubicBezTo>
                  <a:pt x="10142569" y="6333528"/>
                  <a:pt x="10136973" y="6290332"/>
                  <a:pt x="10117737" y="6257535"/>
                </a:cubicBezTo>
                <a:cubicBezTo>
                  <a:pt x="10110329" y="6245924"/>
                  <a:pt x="10107944" y="6233360"/>
                  <a:pt x="10100536" y="6221748"/>
                </a:cubicBezTo>
                <a:cubicBezTo>
                  <a:pt x="10089185" y="6203075"/>
                  <a:pt x="10099965" y="6177599"/>
                  <a:pt x="10103686" y="6156065"/>
                </a:cubicBezTo>
                <a:cubicBezTo>
                  <a:pt x="10106931" y="6132019"/>
                  <a:pt x="10104673" y="6106414"/>
                  <a:pt x="10093322" y="6087739"/>
                </a:cubicBezTo>
                <a:cubicBezTo>
                  <a:pt x="10079460" y="6069543"/>
                  <a:pt x="10084133" y="6053035"/>
                  <a:pt x="10083307" y="6034968"/>
                </a:cubicBezTo>
                <a:cubicBezTo>
                  <a:pt x="10083562" y="6008885"/>
                  <a:pt x="10092785" y="5988912"/>
                  <a:pt x="10101530" y="5966425"/>
                </a:cubicBezTo>
                <a:cubicBezTo>
                  <a:pt x="10104169" y="5952907"/>
                  <a:pt x="10112310" y="5940948"/>
                  <a:pt x="10132278" y="5950176"/>
                </a:cubicBezTo>
                <a:cubicBezTo>
                  <a:pt x="10146269" y="5955331"/>
                  <a:pt x="10162899" y="5946968"/>
                  <a:pt x="10167574" y="5930461"/>
                </a:cubicBezTo>
                <a:cubicBezTo>
                  <a:pt x="10178354" y="5904984"/>
                  <a:pt x="10201440" y="5903207"/>
                  <a:pt x="10222490" y="5904419"/>
                </a:cubicBezTo>
                <a:cubicBezTo>
                  <a:pt x="10259565" y="5907797"/>
                  <a:pt x="10293651" y="5909138"/>
                  <a:pt x="10331808" y="5904501"/>
                </a:cubicBezTo>
                <a:cubicBezTo>
                  <a:pt x="10346880" y="5901639"/>
                  <a:pt x="10360522" y="5891240"/>
                  <a:pt x="10374640" y="5883355"/>
                </a:cubicBezTo>
                <a:cubicBezTo>
                  <a:pt x="10420112" y="5848691"/>
                  <a:pt x="10447649" y="5801811"/>
                  <a:pt x="10469210" y="5750857"/>
                </a:cubicBezTo>
                <a:cubicBezTo>
                  <a:pt x="10488735" y="5702894"/>
                  <a:pt x="10505748" y="5655407"/>
                  <a:pt x="10519773" y="5605884"/>
                </a:cubicBezTo>
                <a:cubicBezTo>
                  <a:pt x="10529121" y="5572869"/>
                  <a:pt x="10548519" y="5537947"/>
                  <a:pt x="10552368" y="5503372"/>
                </a:cubicBezTo>
                <a:cubicBezTo>
                  <a:pt x="10559332" y="5457793"/>
                  <a:pt x="10586615" y="5436995"/>
                  <a:pt x="10621911" y="5417280"/>
                </a:cubicBezTo>
                <a:cubicBezTo>
                  <a:pt x="10648113" y="5404496"/>
                  <a:pt x="10650149" y="5401506"/>
                  <a:pt x="10664488" y="5422216"/>
                </a:cubicBezTo>
                <a:cubicBezTo>
                  <a:pt x="10673931" y="5430837"/>
                  <a:pt x="10678351" y="5440412"/>
                  <a:pt x="10690911" y="5438030"/>
                </a:cubicBezTo>
                <a:cubicBezTo>
                  <a:pt x="10708495" y="5434693"/>
                  <a:pt x="10724045" y="5434344"/>
                  <a:pt x="10736732" y="5418919"/>
                </a:cubicBezTo>
                <a:cubicBezTo>
                  <a:pt x="10753967" y="5400029"/>
                  <a:pt x="10746209" y="5372863"/>
                  <a:pt x="10760931" y="5354449"/>
                </a:cubicBezTo>
                <a:cubicBezTo>
                  <a:pt x="10771456" y="5355055"/>
                  <a:pt x="10777911" y="5361640"/>
                  <a:pt x="10784367" y="5368225"/>
                </a:cubicBezTo>
                <a:cubicBezTo>
                  <a:pt x="10815685" y="5396126"/>
                  <a:pt x="10857913" y="5385509"/>
                  <a:pt x="10893907" y="5396903"/>
                </a:cubicBezTo>
                <a:cubicBezTo>
                  <a:pt x="10896897" y="5398939"/>
                  <a:pt x="10900489" y="5390446"/>
                  <a:pt x="10903001" y="5389969"/>
                </a:cubicBezTo>
                <a:cubicBezTo>
                  <a:pt x="10922145" y="5381130"/>
                  <a:pt x="10937693" y="5380782"/>
                  <a:pt x="10953591" y="5395990"/>
                </a:cubicBezTo>
                <a:cubicBezTo>
                  <a:pt x="10972479" y="5413233"/>
                  <a:pt x="11002495" y="5420554"/>
                  <a:pt x="11015277" y="5446765"/>
                </a:cubicBezTo>
                <a:cubicBezTo>
                  <a:pt x="11032861" y="5443428"/>
                  <a:pt x="11041701" y="5462578"/>
                  <a:pt x="11054737" y="5462707"/>
                </a:cubicBezTo>
                <a:cubicBezTo>
                  <a:pt x="11080811" y="5462966"/>
                  <a:pt x="11081637" y="5481033"/>
                  <a:pt x="11087487" y="5498147"/>
                </a:cubicBezTo>
                <a:cubicBezTo>
                  <a:pt x="11090349" y="5513224"/>
                  <a:pt x="11086150" y="5532245"/>
                  <a:pt x="11104085" y="5544462"/>
                </a:cubicBezTo>
                <a:cubicBezTo>
                  <a:pt x="11109585" y="5546022"/>
                  <a:pt x="11114958" y="5560622"/>
                  <a:pt x="11098805" y="5571498"/>
                </a:cubicBezTo>
                <a:cubicBezTo>
                  <a:pt x="11076069" y="5588831"/>
                  <a:pt x="11089328" y="5617554"/>
                  <a:pt x="11093620" y="5640172"/>
                </a:cubicBezTo>
                <a:cubicBezTo>
                  <a:pt x="11118263" y="5632891"/>
                  <a:pt x="11124973" y="5613393"/>
                  <a:pt x="11123193" y="5590300"/>
                </a:cubicBezTo>
                <a:cubicBezTo>
                  <a:pt x="11122843" y="5574747"/>
                  <a:pt x="11128949" y="5565778"/>
                  <a:pt x="11143544" y="5560404"/>
                </a:cubicBezTo>
                <a:cubicBezTo>
                  <a:pt x="11148569" y="5559451"/>
                  <a:pt x="11153593" y="5558498"/>
                  <a:pt x="11158139" y="5555031"/>
                </a:cubicBezTo>
                <a:cubicBezTo>
                  <a:pt x="11170350" y="5537094"/>
                  <a:pt x="11181131" y="5511616"/>
                  <a:pt x="11199797" y="5500264"/>
                </a:cubicBezTo>
                <a:cubicBezTo>
                  <a:pt x="11215949" y="5489389"/>
                  <a:pt x="11238558" y="5485098"/>
                  <a:pt x="11253757" y="5469197"/>
                </a:cubicBezTo>
                <a:cubicBezTo>
                  <a:pt x="11260339" y="5462740"/>
                  <a:pt x="11271945" y="5455331"/>
                  <a:pt x="11275063" y="5444326"/>
                </a:cubicBezTo>
                <a:cubicBezTo>
                  <a:pt x="11299006" y="5405938"/>
                  <a:pt x="11337896" y="5377730"/>
                  <a:pt x="11358852" y="5337305"/>
                </a:cubicBezTo>
                <a:cubicBezTo>
                  <a:pt x="11362922" y="5331327"/>
                  <a:pt x="11369981" y="5327383"/>
                  <a:pt x="11376435" y="5333969"/>
                </a:cubicBezTo>
                <a:cubicBezTo>
                  <a:pt x="11379424" y="5336005"/>
                  <a:pt x="11380378" y="5341030"/>
                  <a:pt x="11378820" y="5346533"/>
                </a:cubicBezTo>
                <a:cubicBezTo>
                  <a:pt x="11362284" y="5396533"/>
                  <a:pt x="11343235" y="5447009"/>
                  <a:pt x="11308767" y="5484792"/>
                </a:cubicBezTo>
                <a:cubicBezTo>
                  <a:pt x="11298113" y="5497227"/>
                  <a:pt x="11294043" y="5503206"/>
                  <a:pt x="11298940" y="5515294"/>
                </a:cubicBezTo>
                <a:cubicBezTo>
                  <a:pt x="11301801" y="5530371"/>
                  <a:pt x="11322723" y="5544625"/>
                  <a:pt x="11335761" y="5544754"/>
                </a:cubicBezTo>
                <a:cubicBezTo>
                  <a:pt x="11351309" y="5544406"/>
                  <a:pt x="11362440" y="5534485"/>
                  <a:pt x="11360054" y="5521920"/>
                </a:cubicBezTo>
                <a:cubicBezTo>
                  <a:pt x="11359705" y="5506366"/>
                  <a:pt x="11378720" y="5510567"/>
                  <a:pt x="11376812" y="5500516"/>
                </a:cubicBezTo>
                <a:cubicBezTo>
                  <a:pt x="11374429" y="5487951"/>
                  <a:pt x="11384000" y="5483532"/>
                  <a:pt x="11387592" y="5475039"/>
                </a:cubicBezTo>
                <a:cubicBezTo>
                  <a:pt x="11403396" y="5448609"/>
                  <a:pt x="11414176" y="5423132"/>
                  <a:pt x="11410966" y="5392501"/>
                </a:cubicBezTo>
                <a:cubicBezTo>
                  <a:pt x="11406674" y="5369884"/>
                  <a:pt x="11427374" y="5355542"/>
                  <a:pt x="11425594" y="5332449"/>
                </a:cubicBezTo>
                <a:cubicBezTo>
                  <a:pt x="11418918" y="5297268"/>
                  <a:pt x="11444770" y="5268932"/>
                  <a:pt x="11446107" y="5234834"/>
                </a:cubicBezTo>
                <a:cubicBezTo>
                  <a:pt x="11448526" y="5192721"/>
                  <a:pt x="11461468" y="5151213"/>
                  <a:pt x="11460896" y="5107063"/>
                </a:cubicBezTo>
                <a:cubicBezTo>
                  <a:pt x="11460070" y="5088997"/>
                  <a:pt x="11471199" y="5079074"/>
                  <a:pt x="11484842" y="5068675"/>
                </a:cubicBezTo>
                <a:cubicBezTo>
                  <a:pt x="11494412" y="5064255"/>
                  <a:pt x="11503030" y="5054809"/>
                  <a:pt x="11501122" y="5044758"/>
                </a:cubicBezTo>
                <a:cubicBezTo>
                  <a:pt x="11494796" y="5025131"/>
                  <a:pt x="11510948" y="5014256"/>
                  <a:pt x="11518612" y="4999784"/>
                </a:cubicBezTo>
                <a:cubicBezTo>
                  <a:pt x="11547293" y="5041203"/>
                  <a:pt x="11563889" y="5087518"/>
                  <a:pt x="11569484" y="5130714"/>
                </a:cubicBezTo>
                <a:cubicBezTo>
                  <a:pt x="11573300" y="5150817"/>
                  <a:pt x="11559181" y="5158704"/>
                  <a:pt x="11554030" y="5172699"/>
                </a:cubicBezTo>
                <a:cubicBezTo>
                  <a:pt x="11545285" y="5195186"/>
                  <a:pt x="11541087" y="5214206"/>
                  <a:pt x="11548368" y="5238859"/>
                </a:cubicBezTo>
                <a:cubicBezTo>
                  <a:pt x="11551229" y="5253936"/>
                  <a:pt x="11553613" y="5266500"/>
                  <a:pt x="11557429" y="5286604"/>
                </a:cubicBezTo>
                <a:cubicBezTo>
                  <a:pt x="11580641" y="5271785"/>
                  <a:pt x="11605284" y="5264504"/>
                  <a:pt x="11601119" y="5228848"/>
                </a:cubicBezTo>
                <a:cubicBezTo>
                  <a:pt x="11598258" y="5213770"/>
                  <a:pt x="11608561" y="5185781"/>
                  <a:pt x="11625669" y="5179931"/>
                </a:cubicBezTo>
                <a:cubicBezTo>
                  <a:pt x="11645289" y="5173604"/>
                  <a:pt x="11639914" y="5159003"/>
                  <a:pt x="11640997" y="5150987"/>
                </a:cubicBezTo>
                <a:cubicBezTo>
                  <a:pt x="11642205" y="5129931"/>
                  <a:pt x="11645449" y="5105884"/>
                  <a:pt x="11655148" y="5088423"/>
                </a:cubicBezTo>
                <a:cubicBezTo>
                  <a:pt x="11666881" y="5067973"/>
                  <a:pt x="11652541" y="5047263"/>
                  <a:pt x="11661286" y="5024777"/>
                </a:cubicBezTo>
                <a:cubicBezTo>
                  <a:pt x="11666915" y="5013295"/>
                  <a:pt x="11664530" y="5000730"/>
                  <a:pt x="11680685" y="4989854"/>
                </a:cubicBezTo>
                <a:cubicBezTo>
                  <a:pt x="11701385" y="4975512"/>
                  <a:pt x="11707617" y="4953502"/>
                  <a:pt x="11694836" y="4927290"/>
                </a:cubicBezTo>
                <a:cubicBezTo>
                  <a:pt x="11681799" y="4927161"/>
                  <a:pt x="11667203" y="4932534"/>
                  <a:pt x="11656203" y="4929415"/>
                </a:cubicBezTo>
                <a:cubicBezTo>
                  <a:pt x="11641734" y="4921746"/>
                  <a:pt x="11631337" y="4908100"/>
                  <a:pt x="11627999" y="4890509"/>
                </a:cubicBezTo>
                <a:cubicBezTo>
                  <a:pt x="11625614" y="4877945"/>
                  <a:pt x="11610065" y="4878292"/>
                  <a:pt x="11609717" y="4862737"/>
                </a:cubicBezTo>
                <a:cubicBezTo>
                  <a:pt x="11610798" y="4854723"/>
                  <a:pt x="11594644" y="4865598"/>
                  <a:pt x="11590224" y="4856023"/>
                </a:cubicBezTo>
                <a:cubicBezTo>
                  <a:pt x="11589747" y="4853510"/>
                  <a:pt x="11602307" y="4851127"/>
                  <a:pt x="11606378" y="4845147"/>
                </a:cubicBezTo>
                <a:cubicBezTo>
                  <a:pt x="11609971" y="4836655"/>
                  <a:pt x="11611053" y="4828639"/>
                  <a:pt x="11614170" y="4817635"/>
                </a:cubicBezTo>
                <a:cubicBezTo>
                  <a:pt x="11614296" y="4804593"/>
                  <a:pt x="11607843" y="4798008"/>
                  <a:pt x="11592294" y="4798355"/>
                </a:cubicBezTo>
                <a:cubicBezTo>
                  <a:pt x="11561672" y="4801563"/>
                  <a:pt x="11549717" y="4793418"/>
                  <a:pt x="11541006" y="4761227"/>
                </a:cubicBezTo>
                <a:cubicBezTo>
                  <a:pt x="11539097" y="4751176"/>
                  <a:pt x="11521036" y="4751999"/>
                  <a:pt x="11531213" y="4737052"/>
                </a:cubicBezTo>
                <a:cubicBezTo>
                  <a:pt x="11568287" y="4740429"/>
                  <a:pt x="11594107" y="4766771"/>
                  <a:pt x="11627588" y="4778640"/>
                </a:cubicBezTo>
                <a:cubicBezTo>
                  <a:pt x="11633089" y="4780200"/>
                  <a:pt x="11636556" y="4784749"/>
                  <a:pt x="11639544" y="4786785"/>
                </a:cubicBezTo>
                <a:cubicBezTo>
                  <a:pt x="11648034" y="4790380"/>
                  <a:pt x="11653058" y="4789427"/>
                  <a:pt x="11657128" y="4783448"/>
                </a:cubicBezTo>
                <a:cubicBezTo>
                  <a:pt x="11658686" y="4777945"/>
                  <a:pt x="11657733" y="4772920"/>
                  <a:pt x="11654268" y="4768371"/>
                </a:cubicBezTo>
                <a:cubicBezTo>
                  <a:pt x="11633821" y="4756629"/>
                  <a:pt x="11614934" y="4739387"/>
                  <a:pt x="11594967" y="4730159"/>
                </a:cubicBezTo>
                <a:cubicBezTo>
                  <a:pt x="11566507" y="4717336"/>
                  <a:pt x="11564251" y="4691730"/>
                  <a:pt x="11565460" y="4670674"/>
                </a:cubicBezTo>
                <a:cubicBezTo>
                  <a:pt x="11567622" y="4654643"/>
                  <a:pt x="11565842" y="4631549"/>
                  <a:pt x="11590009" y="4621757"/>
                </a:cubicBezTo>
                <a:cubicBezTo>
                  <a:pt x="11602092" y="4616860"/>
                  <a:pt x="11612744" y="4604425"/>
                  <a:pt x="11623874" y="4594503"/>
                </a:cubicBezTo>
                <a:cubicBezTo>
                  <a:pt x="11655227" y="4567725"/>
                  <a:pt x="11662064" y="4535187"/>
                  <a:pt x="11642351" y="4499877"/>
                </a:cubicBezTo>
                <a:cubicBezTo>
                  <a:pt x="11626580" y="4471629"/>
                  <a:pt x="11613799" y="4445416"/>
                  <a:pt x="11628172" y="4411448"/>
                </a:cubicBezTo>
                <a:cubicBezTo>
                  <a:pt x="11637871" y="4393986"/>
                  <a:pt x="11650209" y="4363008"/>
                  <a:pt x="11665410" y="4347106"/>
                </a:cubicBezTo>
                <a:cubicBezTo>
                  <a:pt x="11678096" y="4331681"/>
                  <a:pt x="11684329" y="4309671"/>
                  <a:pt x="11705507" y="4297842"/>
                </a:cubicBezTo>
                <a:cubicBezTo>
                  <a:pt x="11712567" y="4293899"/>
                  <a:pt x="11711136" y="4286360"/>
                  <a:pt x="11710181" y="4281334"/>
                </a:cubicBezTo>
                <a:cubicBezTo>
                  <a:pt x="11706494" y="4248189"/>
                  <a:pt x="11688211" y="4220418"/>
                  <a:pt x="11674476" y="4189180"/>
                </a:cubicBezTo>
                <a:cubicBezTo>
                  <a:pt x="11664683" y="4165004"/>
                  <a:pt x="11657402" y="4140352"/>
                  <a:pt x="11660647" y="4116306"/>
                </a:cubicBezTo>
                <a:cubicBezTo>
                  <a:pt x="11660297" y="4100751"/>
                  <a:pt x="11674543" y="4079824"/>
                  <a:pt x="11698709" y="4070032"/>
                </a:cubicBezTo>
                <a:cubicBezTo>
                  <a:pt x="11720363" y="4060715"/>
                  <a:pt x="11741541" y="4048886"/>
                  <a:pt x="11755311" y="4025445"/>
                </a:cubicBezTo>
                <a:cubicBezTo>
                  <a:pt x="11764055" y="4002958"/>
                  <a:pt x="11760717" y="3985368"/>
                  <a:pt x="11739794" y="3971114"/>
                </a:cubicBezTo>
                <a:cubicBezTo>
                  <a:pt x="11724851" y="3960934"/>
                  <a:pt x="11708824" y="3958768"/>
                  <a:pt x="11694356" y="3951100"/>
                </a:cubicBezTo>
                <a:cubicBezTo>
                  <a:pt x="11667933" y="3935287"/>
                  <a:pt x="11649046" y="3918044"/>
                  <a:pt x="11645836" y="3887413"/>
                </a:cubicBezTo>
                <a:cubicBezTo>
                  <a:pt x="11643928" y="3877361"/>
                  <a:pt x="11642021" y="3867309"/>
                  <a:pt x="11640113" y="3857258"/>
                </a:cubicBezTo>
                <a:cubicBezTo>
                  <a:pt x="11634739" y="3842657"/>
                  <a:pt x="11636902" y="3826625"/>
                  <a:pt x="11654009" y="3820776"/>
                </a:cubicBezTo>
                <a:cubicBezTo>
                  <a:pt x="11666092" y="3815880"/>
                  <a:pt x="11668255" y="3799848"/>
                  <a:pt x="11679861" y="3792439"/>
                </a:cubicBezTo>
                <a:cubicBezTo>
                  <a:pt x="11721263" y="3763755"/>
                  <a:pt x="11704316" y="3701885"/>
                  <a:pt x="11654808" y="3687850"/>
                </a:cubicBezTo>
                <a:cubicBezTo>
                  <a:pt x="11640818" y="3682694"/>
                  <a:pt x="11618686" y="3689498"/>
                  <a:pt x="11601102" y="3692835"/>
                </a:cubicBezTo>
                <a:cubicBezTo>
                  <a:pt x="11592137" y="3686726"/>
                  <a:pt x="11596206" y="3680747"/>
                  <a:pt x="11599799" y="3672255"/>
                </a:cubicBezTo>
                <a:cubicBezTo>
                  <a:pt x="11606986" y="3655270"/>
                  <a:pt x="11603171" y="3635167"/>
                  <a:pt x="11594204" y="3629059"/>
                </a:cubicBezTo>
                <a:cubicBezTo>
                  <a:pt x="11578306" y="3613852"/>
                  <a:pt x="11571502" y="3591713"/>
                  <a:pt x="11579165" y="3577241"/>
                </a:cubicBezTo>
                <a:cubicBezTo>
                  <a:pt x="11588387" y="3557267"/>
                  <a:pt x="11600122" y="3536816"/>
                  <a:pt x="11623334" y="3521997"/>
                </a:cubicBezTo>
                <a:cubicBezTo>
                  <a:pt x="11662700" y="3496303"/>
                  <a:pt x="11706485" y="3480183"/>
                  <a:pt x="11746328" y="3457002"/>
                </a:cubicBezTo>
                <a:cubicBezTo>
                  <a:pt x="11760448" y="3449116"/>
                  <a:pt x="11775042" y="3443742"/>
                  <a:pt x="11782706" y="3429271"/>
                </a:cubicBezTo>
                <a:cubicBezTo>
                  <a:pt x="11788334" y="3417790"/>
                  <a:pt x="11802452" y="3409903"/>
                  <a:pt x="11787032" y="3397209"/>
                </a:cubicBezTo>
                <a:cubicBezTo>
                  <a:pt x="11778065" y="3391100"/>
                  <a:pt x="11777239" y="3373033"/>
                  <a:pt x="11758096" y="3381872"/>
                </a:cubicBezTo>
                <a:cubicBezTo>
                  <a:pt x="11743978" y="3389759"/>
                  <a:pt x="11729987" y="3384604"/>
                  <a:pt x="11714310" y="3397993"/>
                </a:cubicBezTo>
                <a:cubicBezTo>
                  <a:pt x="11700669" y="3408391"/>
                  <a:pt x="11678062" y="3412682"/>
                  <a:pt x="11658569" y="3405967"/>
                </a:cubicBezTo>
                <a:cubicBezTo>
                  <a:pt x="11645056" y="3403325"/>
                  <a:pt x="11641462" y="3411818"/>
                  <a:pt x="11633926" y="3413248"/>
                </a:cubicBezTo>
                <a:cubicBezTo>
                  <a:pt x="11614307" y="3419574"/>
                  <a:pt x="11613097" y="3440631"/>
                  <a:pt x="11596467" y="3448993"/>
                </a:cubicBezTo>
                <a:cubicBezTo>
                  <a:pt x="11584384" y="3453890"/>
                  <a:pt x="11575291" y="3460823"/>
                  <a:pt x="11564288" y="3457704"/>
                </a:cubicBezTo>
                <a:cubicBezTo>
                  <a:pt x="11579139" y="3426248"/>
                  <a:pt x="11605944" y="3402937"/>
                  <a:pt x="11614818" y="3367408"/>
                </a:cubicBezTo>
                <a:cubicBezTo>
                  <a:pt x="11620446" y="3355927"/>
                  <a:pt x="11628586" y="3343968"/>
                  <a:pt x="11623212" y="3329367"/>
                </a:cubicBezTo>
                <a:cubicBezTo>
                  <a:pt x="11620225" y="3327332"/>
                  <a:pt x="11619270" y="3322306"/>
                  <a:pt x="11621305" y="3319316"/>
                </a:cubicBezTo>
                <a:cubicBezTo>
                  <a:pt x="11633644" y="3288337"/>
                  <a:pt x="11632555" y="3258605"/>
                  <a:pt x="11626638" y="3229137"/>
                </a:cubicBezTo>
                <a:lnTo>
                  <a:pt x="11625521" y="3224951"/>
                </a:lnTo>
                <a:lnTo>
                  <a:pt x="11626480" y="3223266"/>
                </a:lnTo>
                <a:cubicBezTo>
                  <a:pt x="11641821" y="3205361"/>
                  <a:pt x="11631594" y="3182342"/>
                  <a:pt x="11644378" y="3161879"/>
                </a:cubicBezTo>
                <a:cubicBezTo>
                  <a:pt x="11652049" y="3151649"/>
                  <a:pt x="11652050" y="3138859"/>
                  <a:pt x="11669947" y="3131186"/>
                </a:cubicBezTo>
                <a:cubicBezTo>
                  <a:pt x="11692958" y="3120955"/>
                  <a:pt x="11703186" y="3100494"/>
                  <a:pt x="11695516" y="3072358"/>
                </a:cubicBezTo>
                <a:cubicBezTo>
                  <a:pt x="11682732" y="3069800"/>
                  <a:pt x="11667391" y="3072358"/>
                  <a:pt x="11657162" y="3067242"/>
                </a:cubicBezTo>
                <a:cubicBezTo>
                  <a:pt x="11644378" y="3057011"/>
                  <a:pt x="11636708" y="3041665"/>
                  <a:pt x="11636708" y="3023760"/>
                </a:cubicBezTo>
                <a:cubicBezTo>
                  <a:pt x="11636708" y="3010971"/>
                  <a:pt x="11621367" y="3008413"/>
                  <a:pt x="11623925" y="2993067"/>
                </a:cubicBezTo>
                <a:cubicBezTo>
                  <a:pt x="11626480" y="2985394"/>
                  <a:pt x="11608582" y="2993067"/>
                  <a:pt x="11606028" y="2982836"/>
                </a:cubicBezTo>
                <a:cubicBezTo>
                  <a:pt x="11606027" y="2980279"/>
                  <a:pt x="11618810" y="2980278"/>
                  <a:pt x="11623924" y="2975163"/>
                </a:cubicBezTo>
                <a:cubicBezTo>
                  <a:pt x="11629037" y="2967489"/>
                  <a:pt x="11631595" y="2959815"/>
                  <a:pt x="11636708" y="2949585"/>
                </a:cubicBezTo>
                <a:cubicBezTo>
                  <a:pt x="11639265" y="2936796"/>
                  <a:pt x="11634151" y="2929123"/>
                  <a:pt x="11618810" y="2926565"/>
                </a:cubicBezTo>
                <a:lnTo>
                  <a:pt x="11591281" y="2916750"/>
                </a:lnTo>
                <a:lnTo>
                  <a:pt x="11609966" y="2889301"/>
                </a:lnTo>
                <a:lnTo>
                  <a:pt x="11615397" y="2881324"/>
                </a:lnTo>
                <a:lnTo>
                  <a:pt x="11615614" y="2881484"/>
                </a:lnTo>
                <a:cubicBezTo>
                  <a:pt x="11629037" y="2892675"/>
                  <a:pt x="11641821" y="2904824"/>
                  <a:pt x="11657162" y="2913776"/>
                </a:cubicBezTo>
                <a:cubicBezTo>
                  <a:pt x="11662276" y="2916334"/>
                  <a:pt x="11664833" y="2921449"/>
                  <a:pt x="11667390" y="2924008"/>
                </a:cubicBezTo>
                <a:cubicBezTo>
                  <a:pt x="11675060" y="2929122"/>
                  <a:pt x="11680174" y="2929123"/>
                  <a:pt x="11685288" y="2924008"/>
                </a:cubicBezTo>
                <a:cubicBezTo>
                  <a:pt x="11687845" y="2918891"/>
                  <a:pt x="11687845" y="2913776"/>
                  <a:pt x="11685288" y="2908661"/>
                </a:cubicBezTo>
                <a:cubicBezTo>
                  <a:pt x="11676339" y="2900988"/>
                  <a:pt x="11668029" y="2892035"/>
                  <a:pt x="11659720" y="2883403"/>
                </a:cubicBezTo>
                <a:lnTo>
                  <a:pt x="11640829" y="2866158"/>
                </a:lnTo>
                <a:lnTo>
                  <a:pt x="11645791" y="2860373"/>
                </a:lnTo>
                <a:cubicBezTo>
                  <a:pt x="11652091" y="2850717"/>
                  <a:pt x="11657838" y="2839863"/>
                  <a:pt x="11670160" y="2836223"/>
                </a:cubicBezTo>
                <a:cubicBezTo>
                  <a:pt x="11677220" y="2832279"/>
                  <a:pt x="11672324" y="2820192"/>
                  <a:pt x="11668381" y="2813130"/>
                </a:cubicBezTo>
                <a:cubicBezTo>
                  <a:pt x="11666473" y="2803078"/>
                  <a:pt x="11652831" y="2813477"/>
                  <a:pt x="11648412" y="2803902"/>
                </a:cubicBezTo>
                <a:cubicBezTo>
                  <a:pt x="11650448" y="2800913"/>
                  <a:pt x="11654994" y="2797447"/>
                  <a:pt x="11656552" y="2791944"/>
                </a:cubicBezTo>
                <a:cubicBezTo>
                  <a:pt x="11660146" y="2783452"/>
                  <a:pt x="11676776" y="2775089"/>
                  <a:pt x="11668892" y="2760965"/>
                </a:cubicBezTo>
                <a:lnTo>
                  <a:pt x="11661593" y="2747392"/>
                </a:lnTo>
                <a:lnTo>
                  <a:pt x="11668668" y="2744325"/>
                </a:lnTo>
                <a:cubicBezTo>
                  <a:pt x="11675060" y="2740488"/>
                  <a:pt x="11681453" y="2736012"/>
                  <a:pt x="11687845" y="2732175"/>
                </a:cubicBezTo>
                <a:cubicBezTo>
                  <a:pt x="11723641" y="2711713"/>
                  <a:pt x="11736426" y="2681020"/>
                  <a:pt x="11723641" y="2642654"/>
                </a:cubicBezTo>
                <a:cubicBezTo>
                  <a:pt x="11713413" y="2611960"/>
                  <a:pt x="11705743" y="2583825"/>
                  <a:pt x="11726198" y="2553131"/>
                </a:cubicBezTo>
                <a:cubicBezTo>
                  <a:pt x="11738982" y="2537785"/>
                  <a:pt x="11756880" y="2509649"/>
                  <a:pt x="11774777" y="2496861"/>
                </a:cubicBezTo>
                <a:cubicBezTo>
                  <a:pt x="11790119" y="2484071"/>
                  <a:pt x="11800346" y="2463609"/>
                  <a:pt x="11823358" y="2455936"/>
                </a:cubicBezTo>
                <a:cubicBezTo>
                  <a:pt x="11831030" y="2453378"/>
                  <a:pt x="11831029" y="2445705"/>
                  <a:pt x="11831028" y="2440589"/>
                </a:cubicBezTo>
                <a:cubicBezTo>
                  <a:pt x="11833585" y="2407338"/>
                  <a:pt x="11820802" y="2376646"/>
                  <a:pt x="11813131" y="2343394"/>
                </a:cubicBezTo>
                <a:cubicBezTo>
                  <a:pt x="11808016" y="2317817"/>
                  <a:pt x="11805460" y="2292239"/>
                  <a:pt x="11813130" y="2269220"/>
                </a:cubicBezTo>
                <a:cubicBezTo>
                  <a:pt x="11815687" y="2253873"/>
                  <a:pt x="11833585" y="2235969"/>
                  <a:pt x="11859154" y="2230853"/>
                </a:cubicBezTo>
                <a:cubicBezTo>
                  <a:pt x="11882165" y="2225738"/>
                  <a:pt x="11905177" y="2218064"/>
                  <a:pt x="11923075" y="2197602"/>
                </a:cubicBezTo>
                <a:cubicBezTo>
                  <a:pt x="11935859" y="2177139"/>
                  <a:pt x="11935860" y="2159236"/>
                  <a:pt x="11917961" y="2141331"/>
                </a:cubicBezTo>
                <a:cubicBezTo>
                  <a:pt x="11905177" y="2128542"/>
                  <a:pt x="11889836" y="2123426"/>
                  <a:pt x="11877052" y="2113197"/>
                </a:cubicBezTo>
                <a:cubicBezTo>
                  <a:pt x="11854040" y="2092733"/>
                  <a:pt x="11838699" y="2072272"/>
                  <a:pt x="11841256" y="2041578"/>
                </a:cubicBezTo>
                <a:cubicBezTo>
                  <a:pt x="11841256" y="2031347"/>
                  <a:pt x="11841256" y="2021116"/>
                  <a:pt x="11841257" y="2010885"/>
                </a:cubicBezTo>
                <a:cubicBezTo>
                  <a:pt x="11838699" y="1995538"/>
                  <a:pt x="11843812" y="1980192"/>
                  <a:pt x="11861710" y="1977634"/>
                </a:cubicBezTo>
                <a:cubicBezTo>
                  <a:pt x="11874495" y="1975076"/>
                  <a:pt x="11879608" y="1959730"/>
                  <a:pt x="11892392" y="1954614"/>
                </a:cubicBezTo>
                <a:cubicBezTo>
                  <a:pt x="11938416" y="1934152"/>
                  <a:pt x="11933302" y="1870208"/>
                  <a:pt x="11887279" y="1847188"/>
                </a:cubicBezTo>
                <a:cubicBezTo>
                  <a:pt x="11874495" y="1839514"/>
                  <a:pt x="11851484" y="1842073"/>
                  <a:pt x="11833586" y="1842073"/>
                </a:cubicBezTo>
                <a:cubicBezTo>
                  <a:pt x="11825915" y="1834399"/>
                  <a:pt x="11831028" y="1829283"/>
                  <a:pt x="11836142" y="1821610"/>
                </a:cubicBezTo>
                <a:cubicBezTo>
                  <a:pt x="11846370" y="1806264"/>
                  <a:pt x="11846369" y="1785801"/>
                  <a:pt x="11838699" y="1778128"/>
                </a:cubicBezTo>
                <a:cubicBezTo>
                  <a:pt x="11825914" y="1760224"/>
                  <a:pt x="11823358" y="1737204"/>
                  <a:pt x="11833585" y="1724416"/>
                </a:cubicBezTo>
                <a:cubicBezTo>
                  <a:pt x="11846369" y="1706511"/>
                  <a:pt x="11861711" y="1688607"/>
                  <a:pt x="11887279" y="1678375"/>
                </a:cubicBezTo>
                <a:cubicBezTo>
                  <a:pt x="11930745" y="1660471"/>
                  <a:pt x="11976768" y="1652798"/>
                  <a:pt x="12020236" y="1637451"/>
                </a:cubicBezTo>
                <a:cubicBezTo>
                  <a:pt x="12035577" y="1632335"/>
                  <a:pt x="12050917" y="1629777"/>
                  <a:pt x="12061144" y="1616989"/>
                </a:cubicBezTo>
                <a:cubicBezTo>
                  <a:pt x="12068815" y="1606758"/>
                  <a:pt x="12084156" y="1601643"/>
                  <a:pt x="12071373" y="1586296"/>
                </a:cubicBezTo>
                <a:cubicBezTo>
                  <a:pt x="12063701" y="1578623"/>
                  <a:pt x="12066258" y="1560718"/>
                  <a:pt x="12045803" y="1565834"/>
                </a:cubicBezTo>
                <a:cubicBezTo>
                  <a:pt x="12030462" y="1570950"/>
                  <a:pt x="12017678" y="1563277"/>
                  <a:pt x="11999780" y="1573507"/>
                </a:cubicBezTo>
                <a:cubicBezTo>
                  <a:pt x="11984440" y="1581181"/>
                  <a:pt x="11961427" y="1581180"/>
                  <a:pt x="11943530" y="1570949"/>
                </a:cubicBezTo>
                <a:cubicBezTo>
                  <a:pt x="11930746" y="1565834"/>
                  <a:pt x="11925633" y="1573507"/>
                  <a:pt x="11917961" y="1573507"/>
                </a:cubicBezTo>
                <a:cubicBezTo>
                  <a:pt x="11897506" y="1576064"/>
                  <a:pt x="11892392" y="1596527"/>
                  <a:pt x="11874495" y="1601642"/>
                </a:cubicBezTo>
                <a:cubicBezTo>
                  <a:pt x="11861711" y="1604201"/>
                  <a:pt x="11851483" y="1609316"/>
                  <a:pt x="11841256" y="1604200"/>
                </a:cubicBezTo>
                <a:cubicBezTo>
                  <a:pt x="11861711" y="1576064"/>
                  <a:pt x="11892394" y="1558161"/>
                  <a:pt x="11907734" y="1524909"/>
                </a:cubicBezTo>
                <a:cubicBezTo>
                  <a:pt x="11915404" y="1514679"/>
                  <a:pt x="11925631" y="1504448"/>
                  <a:pt x="11923076" y="1489101"/>
                </a:cubicBezTo>
                <a:cubicBezTo>
                  <a:pt x="11920518" y="1486543"/>
                  <a:pt x="11920518" y="1481427"/>
                  <a:pt x="11923075" y="1478870"/>
                </a:cubicBezTo>
                <a:cubicBezTo>
                  <a:pt x="11958870" y="1422599"/>
                  <a:pt x="11940973" y="1361213"/>
                  <a:pt x="11938416" y="1299826"/>
                </a:cubicBezTo>
                <a:cubicBezTo>
                  <a:pt x="11938416" y="1297268"/>
                  <a:pt x="11933303" y="1294711"/>
                  <a:pt x="11935859" y="1294710"/>
                </a:cubicBezTo>
                <a:cubicBezTo>
                  <a:pt x="11958870" y="1266575"/>
                  <a:pt x="11940973" y="1235882"/>
                  <a:pt x="11930745" y="1215420"/>
                </a:cubicBezTo>
                <a:cubicBezTo>
                  <a:pt x="11917961" y="1184727"/>
                  <a:pt x="11923076" y="1156592"/>
                  <a:pt x="11923075" y="1125898"/>
                </a:cubicBezTo>
                <a:cubicBezTo>
                  <a:pt x="11923076" y="1107994"/>
                  <a:pt x="11943529" y="1095205"/>
                  <a:pt x="11958870" y="1087532"/>
                </a:cubicBezTo>
                <a:cubicBezTo>
                  <a:pt x="11976768" y="1079858"/>
                  <a:pt x="11986996" y="1069627"/>
                  <a:pt x="11992110" y="1054280"/>
                </a:cubicBezTo>
                <a:cubicBezTo>
                  <a:pt x="11994667" y="1049165"/>
                  <a:pt x="11997224" y="1044050"/>
                  <a:pt x="12002337" y="1044049"/>
                </a:cubicBezTo>
                <a:cubicBezTo>
                  <a:pt x="12030462" y="1051723"/>
                  <a:pt x="12035576" y="1015915"/>
                  <a:pt x="12061145" y="1013357"/>
                </a:cubicBezTo>
                <a:cubicBezTo>
                  <a:pt x="12068815" y="1010799"/>
                  <a:pt x="12066258" y="998010"/>
                  <a:pt x="12063702" y="990336"/>
                </a:cubicBezTo>
                <a:cubicBezTo>
                  <a:pt x="12063701" y="980106"/>
                  <a:pt x="12048360" y="987779"/>
                  <a:pt x="12045803" y="977548"/>
                </a:cubicBezTo>
                <a:cubicBezTo>
                  <a:pt x="12048360" y="974990"/>
                  <a:pt x="12053474" y="972432"/>
                  <a:pt x="12056031" y="967317"/>
                </a:cubicBezTo>
                <a:cubicBezTo>
                  <a:pt x="12061144" y="959643"/>
                  <a:pt x="12079042" y="954528"/>
                  <a:pt x="12073929" y="939181"/>
                </a:cubicBezTo>
                <a:cubicBezTo>
                  <a:pt x="12071372" y="923835"/>
                  <a:pt x="12068815" y="905931"/>
                  <a:pt x="12058588" y="890583"/>
                </a:cubicBezTo>
                <a:cubicBezTo>
                  <a:pt x="12045803" y="875237"/>
                  <a:pt x="12030463" y="862448"/>
                  <a:pt x="12004894" y="857332"/>
                </a:cubicBezTo>
                <a:cubicBezTo>
                  <a:pt x="11989553" y="857333"/>
                  <a:pt x="11971655" y="852217"/>
                  <a:pt x="11958870" y="862448"/>
                </a:cubicBezTo>
                <a:cubicBezTo>
                  <a:pt x="11938416" y="875237"/>
                  <a:pt x="11920518" y="893142"/>
                  <a:pt x="11912849" y="918718"/>
                </a:cubicBezTo>
                <a:cubicBezTo>
                  <a:pt x="11910290" y="926392"/>
                  <a:pt x="11910290" y="934066"/>
                  <a:pt x="11915404" y="941739"/>
                </a:cubicBezTo>
                <a:cubicBezTo>
                  <a:pt x="11925631" y="957086"/>
                  <a:pt x="11933303" y="972432"/>
                  <a:pt x="11940973" y="987779"/>
                </a:cubicBezTo>
                <a:cubicBezTo>
                  <a:pt x="11917961" y="1008241"/>
                  <a:pt x="11894950" y="1031261"/>
                  <a:pt x="11871938" y="1054281"/>
                </a:cubicBezTo>
                <a:cubicBezTo>
                  <a:pt x="11846369" y="1051723"/>
                  <a:pt x="11831028" y="1031261"/>
                  <a:pt x="11813131" y="1013356"/>
                </a:cubicBezTo>
                <a:cubicBezTo>
                  <a:pt x="11787562" y="987779"/>
                  <a:pt x="11767107" y="957085"/>
                  <a:pt x="11731311" y="944297"/>
                </a:cubicBezTo>
                <a:cubicBezTo>
                  <a:pt x="11721084" y="939181"/>
                  <a:pt x="11710857" y="926393"/>
                  <a:pt x="11705743" y="934065"/>
                </a:cubicBezTo>
                <a:cubicBezTo>
                  <a:pt x="11692959" y="946854"/>
                  <a:pt x="11672505" y="934066"/>
                  <a:pt x="11662276" y="951970"/>
                </a:cubicBezTo>
                <a:cubicBezTo>
                  <a:pt x="11657162" y="959643"/>
                  <a:pt x="11646935" y="962201"/>
                  <a:pt x="11644378" y="969875"/>
                </a:cubicBezTo>
                <a:cubicBezTo>
                  <a:pt x="11631594" y="1003125"/>
                  <a:pt x="11593241" y="1018472"/>
                  <a:pt x="11583014" y="1051723"/>
                </a:cubicBezTo>
                <a:cubicBezTo>
                  <a:pt x="11580457" y="1059396"/>
                  <a:pt x="11567673" y="1056839"/>
                  <a:pt x="11565116" y="1051723"/>
                </a:cubicBezTo>
                <a:cubicBezTo>
                  <a:pt x="11560002" y="1026145"/>
                  <a:pt x="11539549" y="1018472"/>
                  <a:pt x="11526763" y="1003126"/>
                </a:cubicBezTo>
                <a:cubicBezTo>
                  <a:pt x="11493526" y="1015914"/>
                  <a:pt x="11480741" y="1049165"/>
                  <a:pt x="11462842" y="1072185"/>
                </a:cubicBezTo>
                <a:cubicBezTo>
                  <a:pt x="11457728" y="1082416"/>
                  <a:pt x="11450058" y="1090089"/>
                  <a:pt x="11442387" y="1100321"/>
                </a:cubicBezTo>
                <a:cubicBezTo>
                  <a:pt x="11439830" y="1102878"/>
                  <a:pt x="11434717" y="1105436"/>
                  <a:pt x="11434717" y="1105436"/>
                </a:cubicBezTo>
                <a:cubicBezTo>
                  <a:pt x="11411706" y="1084974"/>
                  <a:pt x="11375909" y="1107994"/>
                  <a:pt x="11352899" y="1084973"/>
                </a:cubicBezTo>
                <a:cubicBezTo>
                  <a:pt x="11311988" y="1046607"/>
                  <a:pt x="11286420" y="1000568"/>
                  <a:pt x="11242953" y="964759"/>
                </a:cubicBezTo>
                <a:cubicBezTo>
                  <a:pt x="11232726" y="957085"/>
                  <a:pt x="11232726" y="941739"/>
                  <a:pt x="11237842" y="939181"/>
                </a:cubicBezTo>
                <a:cubicBezTo>
                  <a:pt x="11255738" y="918719"/>
                  <a:pt x="11242953" y="898257"/>
                  <a:pt x="11248069" y="880352"/>
                </a:cubicBezTo>
                <a:cubicBezTo>
                  <a:pt x="11248067" y="870121"/>
                  <a:pt x="11245510" y="865006"/>
                  <a:pt x="11240396" y="857332"/>
                </a:cubicBezTo>
                <a:cubicBezTo>
                  <a:pt x="11204602" y="826640"/>
                  <a:pt x="11194373" y="785715"/>
                  <a:pt x="11196930" y="742233"/>
                </a:cubicBezTo>
                <a:cubicBezTo>
                  <a:pt x="11196930" y="737117"/>
                  <a:pt x="11196932" y="732002"/>
                  <a:pt x="11191816" y="729444"/>
                </a:cubicBezTo>
                <a:cubicBezTo>
                  <a:pt x="11168805" y="737118"/>
                  <a:pt x="11171362" y="762695"/>
                  <a:pt x="11166248" y="778041"/>
                </a:cubicBezTo>
                <a:cubicBezTo>
                  <a:pt x="11153464" y="824081"/>
                  <a:pt x="11130452" y="867563"/>
                  <a:pt x="11104885" y="911046"/>
                </a:cubicBezTo>
                <a:cubicBezTo>
                  <a:pt x="11092101" y="928950"/>
                  <a:pt x="11076758" y="939181"/>
                  <a:pt x="11058860" y="941739"/>
                </a:cubicBezTo>
                <a:cubicBezTo>
                  <a:pt x="11010280" y="949412"/>
                  <a:pt x="10961701" y="939181"/>
                  <a:pt x="10920790" y="911045"/>
                </a:cubicBezTo>
                <a:cubicBezTo>
                  <a:pt x="10908007" y="905930"/>
                  <a:pt x="10897779" y="880353"/>
                  <a:pt x="10900336" y="867564"/>
                </a:cubicBezTo>
                <a:cubicBezTo>
                  <a:pt x="10915677" y="795947"/>
                  <a:pt x="10915677" y="790831"/>
                  <a:pt x="10887552" y="737118"/>
                </a:cubicBezTo>
                <a:cubicBezTo>
                  <a:pt x="10879882" y="721771"/>
                  <a:pt x="10879881" y="708983"/>
                  <a:pt x="10879881" y="693636"/>
                </a:cubicBezTo>
                <a:cubicBezTo>
                  <a:pt x="10879881" y="604114"/>
                  <a:pt x="10879881" y="514592"/>
                  <a:pt x="10877324" y="422512"/>
                </a:cubicBezTo>
                <a:cubicBezTo>
                  <a:pt x="10877324" y="399492"/>
                  <a:pt x="10892665" y="379030"/>
                  <a:pt x="10890108" y="356011"/>
                </a:cubicBezTo>
                <a:cubicBezTo>
                  <a:pt x="10887552" y="332990"/>
                  <a:pt x="10890108" y="312528"/>
                  <a:pt x="10890108" y="289508"/>
                </a:cubicBezTo>
                <a:cubicBezTo>
                  <a:pt x="10890108" y="281835"/>
                  <a:pt x="10897779" y="279278"/>
                  <a:pt x="10897779" y="274162"/>
                </a:cubicBezTo>
                <a:cubicBezTo>
                  <a:pt x="10900337" y="263931"/>
                  <a:pt x="10905449" y="251142"/>
                  <a:pt x="10892665" y="248584"/>
                </a:cubicBezTo>
                <a:cubicBezTo>
                  <a:pt x="10879881" y="243469"/>
                  <a:pt x="10872210" y="256257"/>
                  <a:pt x="10869655" y="263930"/>
                </a:cubicBezTo>
                <a:cubicBezTo>
                  <a:pt x="10867097" y="274162"/>
                  <a:pt x="10859426" y="286951"/>
                  <a:pt x="10859426" y="294625"/>
                </a:cubicBezTo>
                <a:cubicBezTo>
                  <a:pt x="10864540" y="332991"/>
                  <a:pt x="10846643" y="366242"/>
                  <a:pt x="10849199" y="402050"/>
                </a:cubicBezTo>
                <a:cubicBezTo>
                  <a:pt x="10849199" y="494130"/>
                  <a:pt x="10849199" y="583652"/>
                  <a:pt x="10849199" y="673173"/>
                </a:cubicBezTo>
                <a:cubicBezTo>
                  <a:pt x="10849199" y="691078"/>
                  <a:pt x="10841529" y="703867"/>
                  <a:pt x="10833859" y="719214"/>
                </a:cubicBezTo>
                <a:cubicBezTo>
                  <a:pt x="10813403" y="757579"/>
                  <a:pt x="10795505" y="795946"/>
                  <a:pt x="10813403" y="844544"/>
                </a:cubicBezTo>
                <a:cubicBezTo>
                  <a:pt x="10833858" y="890584"/>
                  <a:pt x="10790391" y="926392"/>
                  <a:pt x="10746926" y="931508"/>
                </a:cubicBezTo>
                <a:cubicBezTo>
                  <a:pt x="10706015" y="936623"/>
                  <a:pt x="10662549" y="931507"/>
                  <a:pt x="10619082" y="931508"/>
                </a:cubicBezTo>
                <a:cubicBezTo>
                  <a:pt x="10606298" y="931508"/>
                  <a:pt x="10573059" y="903372"/>
                  <a:pt x="10562832" y="888026"/>
                </a:cubicBezTo>
                <a:cubicBezTo>
                  <a:pt x="10544934" y="865006"/>
                  <a:pt x="10542377" y="836870"/>
                  <a:pt x="10529593" y="813850"/>
                </a:cubicBezTo>
                <a:cubicBezTo>
                  <a:pt x="10511695" y="775485"/>
                  <a:pt x="10498911" y="770369"/>
                  <a:pt x="10447774" y="770369"/>
                </a:cubicBezTo>
                <a:cubicBezTo>
                  <a:pt x="10455444" y="806178"/>
                  <a:pt x="10442660" y="844544"/>
                  <a:pt x="10458001" y="882910"/>
                </a:cubicBezTo>
                <a:cubicBezTo>
                  <a:pt x="10468228" y="900815"/>
                  <a:pt x="10452888" y="928950"/>
                  <a:pt x="10468228" y="949413"/>
                </a:cubicBezTo>
                <a:cubicBezTo>
                  <a:pt x="10473343" y="954528"/>
                  <a:pt x="10465673" y="962201"/>
                  <a:pt x="10460559" y="967317"/>
                </a:cubicBezTo>
                <a:cubicBezTo>
                  <a:pt x="10434990" y="990336"/>
                  <a:pt x="10401750" y="1005683"/>
                  <a:pt x="10373625" y="1023588"/>
                </a:cubicBezTo>
                <a:cubicBezTo>
                  <a:pt x="10345500" y="1018472"/>
                  <a:pt x="10327602" y="1051723"/>
                  <a:pt x="10299477" y="1046607"/>
                </a:cubicBezTo>
                <a:cubicBezTo>
                  <a:pt x="10266238" y="1067069"/>
                  <a:pt x="10238112" y="1059397"/>
                  <a:pt x="10212544" y="1028703"/>
                </a:cubicBezTo>
                <a:cubicBezTo>
                  <a:pt x="10197203" y="1010799"/>
                  <a:pt x="10181862" y="992894"/>
                  <a:pt x="10158851" y="985221"/>
                </a:cubicBezTo>
                <a:cubicBezTo>
                  <a:pt x="10148623" y="982663"/>
                  <a:pt x="10138395" y="977547"/>
                  <a:pt x="10130725" y="998010"/>
                </a:cubicBezTo>
                <a:cubicBezTo>
                  <a:pt x="10123056" y="1015914"/>
                  <a:pt x="10117940" y="1028703"/>
                  <a:pt x="10128168" y="1044049"/>
                </a:cubicBezTo>
                <a:cubicBezTo>
                  <a:pt x="10140952" y="1069627"/>
                  <a:pt x="10138395" y="1097763"/>
                  <a:pt x="10151180" y="1120782"/>
                </a:cubicBezTo>
                <a:cubicBezTo>
                  <a:pt x="10158850" y="1131014"/>
                  <a:pt x="10130726" y="1184727"/>
                  <a:pt x="10117940" y="1187285"/>
                </a:cubicBezTo>
                <a:cubicBezTo>
                  <a:pt x="10107714" y="1189842"/>
                  <a:pt x="10097486" y="1189842"/>
                  <a:pt x="10089815" y="1182169"/>
                </a:cubicBezTo>
                <a:cubicBezTo>
                  <a:pt x="10071917" y="1161707"/>
                  <a:pt x="10054019" y="1143802"/>
                  <a:pt x="10036121" y="1125898"/>
                </a:cubicBezTo>
                <a:cubicBezTo>
                  <a:pt x="10020780" y="1113109"/>
                  <a:pt x="10005439" y="1113110"/>
                  <a:pt x="9982428" y="1128456"/>
                </a:cubicBezTo>
                <a:cubicBezTo>
                  <a:pt x="9969643" y="1136129"/>
                  <a:pt x="9964530" y="1148918"/>
                  <a:pt x="9972201" y="1166823"/>
                </a:cubicBezTo>
                <a:cubicBezTo>
                  <a:pt x="9982429" y="1192400"/>
                  <a:pt x="9992655" y="1220536"/>
                  <a:pt x="10002882" y="1246113"/>
                </a:cubicBezTo>
                <a:cubicBezTo>
                  <a:pt x="10010553" y="1266575"/>
                  <a:pt x="10010553" y="1276806"/>
                  <a:pt x="9995213" y="1289595"/>
                </a:cubicBezTo>
                <a:cubicBezTo>
                  <a:pt x="9959416" y="1325404"/>
                  <a:pt x="9923620" y="1363771"/>
                  <a:pt x="9875040" y="1391906"/>
                </a:cubicBezTo>
                <a:cubicBezTo>
                  <a:pt x="9877597" y="1391906"/>
                  <a:pt x="9872483" y="1394463"/>
                  <a:pt x="9869926" y="1391906"/>
                </a:cubicBezTo>
                <a:cubicBezTo>
                  <a:pt x="9846915" y="1363770"/>
                  <a:pt x="9813676" y="1345866"/>
                  <a:pt x="9780437" y="1330520"/>
                </a:cubicBezTo>
                <a:cubicBezTo>
                  <a:pt x="9739527" y="1310057"/>
                  <a:pt x="9698618" y="1289595"/>
                  <a:pt x="9670492" y="1246113"/>
                </a:cubicBezTo>
                <a:cubicBezTo>
                  <a:pt x="9647480" y="1207747"/>
                  <a:pt x="9609130" y="1182169"/>
                  <a:pt x="9578447" y="1151475"/>
                </a:cubicBezTo>
                <a:cubicBezTo>
                  <a:pt x="9560548" y="1133572"/>
                  <a:pt x="9542650" y="1115667"/>
                  <a:pt x="9529866" y="1092648"/>
                </a:cubicBezTo>
                <a:cubicBezTo>
                  <a:pt x="9506854" y="1049166"/>
                  <a:pt x="9463388" y="1018472"/>
                  <a:pt x="9430148" y="982663"/>
                </a:cubicBezTo>
                <a:cubicBezTo>
                  <a:pt x="9419921" y="969874"/>
                  <a:pt x="9404580" y="959643"/>
                  <a:pt x="9399466" y="941739"/>
                </a:cubicBezTo>
                <a:cubicBezTo>
                  <a:pt x="9396911" y="928950"/>
                  <a:pt x="9386682" y="913604"/>
                  <a:pt x="9412251" y="911046"/>
                </a:cubicBezTo>
                <a:cubicBezTo>
                  <a:pt x="9414808" y="911046"/>
                  <a:pt x="9417364" y="903372"/>
                  <a:pt x="9417364" y="903372"/>
                </a:cubicBezTo>
                <a:cubicBezTo>
                  <a:pt x="9404580" y="888026"/>
                  <a:pt x="9412250" y="865006"/>
                  <a:pt x="9402023" y="852217"/>
                </a:cubicBezTo>
                <a:cubicBezTo>
                  <a:pt x="9371341" y="818966"/>
                  <a:pt x="9371341" y="775484"/>
                  <a:pt x="9353443" y="739676"/>
                </a:cubicBezTo>
                <a:cubicBezTo>
                  <a:pt x="9332988" y="698751"/>
                  <a:pt x="9363671" y="665500"/>
                  <a:pt x="9356002" y="629691"/>
                </a:cubicBezTo>
                <a:cubicBezTo>
                  <a:pt x="9371341" y="622018"/>
                  <a:pt x="9376455" y="604114"/>
                  <a:pt x="9384125" y="591325"/>
                </a:cubicBezTo>
                <a:cubicBezTo>
                  <a:pt x="9391796" y="570863"/>
                  <a:pt x="9417364" y="555517"/>
                  <a:pt x="9407137" y="527381"/>
                </a:cubicBezTo>
                <a:cubicBezTo>
                  <a:pt x="9417365" y="519708"/>
                  <a:pt x="9417364" y="501804"/>
                  <a:pt x="9430148" y="491572"/>
                </a:cubicBezTo>
                <a:cubicBezTo>
                  <a:pt x="9448046" y="478783"/>
                  <a:pt x="9460831" y="463437"/>
                  <a:pt x="9476172" y="448090"/>
                </a:cubicBezTo>
                <a:cubicBezTo>
                  <a:pt x="9488957" y="435301"/>
                  <a:pt x="9499184" y="417397"/>
                  <a:pt x="9499184" y="396935"/>
                </a:cubicBezTo>
                <a:cubicBezTo>
                  <a:pt x="9499185" y="376473"/>
                  <a:pt x="9478729" y="343222"/>
                  <a:pt x="9458274" y="338107"/>
                </a:cubicBezTo>
                <a:cubicBezTo>
                  <a:pt x="9450603" y="338106"/>
                  <a:pt x="9442933" y="338106"/>
                  <a:pt x="9432708" y="338106"/>
                </a:cubicBezTo>
                <a:cubicBezTo>
                  <a:pt x="9425035" y="340664"/>
                  <a:pt x="9427593" y="350896"/>
                  <a:pt x="9425035" y="356011"/>
                </a:cubicBezTo>
                <a:cubicBezTo>
                  <a:pt x="9407137" y="384146"/>
                  <a:pt x="9389239" y="414840"/>
                  <a:pt x="9396910" y="450648"/>
                </a:cubicBezTo>
                <a:cubicBezTo>
                  <a:pt x="9396910" y="460879"/>
                  <a:pt x="9396910" y="471110"/>
                  <a:pt x="9386683" y="476226"/>
                </a:cubicBezTo>
                <a:cubicBezTo>
                  <a:pt x="9363670" y="494130"/>
                  <a:pt x="9356001" y="519708"/>
                  <a:pt x="9345772" y="542727"/>
                </a:cubicBezTo>
                <a:cubicBezTo>
                  <a:pt x="9327876" y="581094"/>
                  <a:pt x="9307420" y="616903"/>
                  <a:pt x="9284408" y="655269"/>
                </a:cubicBezTo>
                <a:cubicBezTo>
                  <a:pt x="9274181" y="673174"/>
                  <a:pt x="9258840" y="685962"/>
                  <a:pt x="9243499" y="698752"/>
                </a:cubicBezTo>
                <a:cubicBezTo>
                  <a:pt x="9233271" y="711540"/>
                  <a:pt x="9220488" y="711540"/>
                  <a:pt x="9207703" y="696194"/>
                </a:cubicBezTo>
                <a:cubicBezTo>
                  <a:pt x="9192362" y="680847"/>
                  <a:pt x="9182135" y="662943"/>
                  <a:pt x="9171908" y="645038"/>
                </a:cubicBezTo>
                <a:cubicBezTo>
                  <a:pt x="9156566" y="622018"/>
                  <a:pt x="9130998" y="614345"/>
                  <a:pt x="9115656" y="637365"/>
                </a:cubicBezTo>
                <a:cubicBezTo>
                  <a:pt x="9084974" y="678289"/>
                  <a:pt x="9046622" y="668058"/>
                  <a:pt x="9008269" y="655269"/>
                </a:cubicBezTo>
                <a:cubicBezTo>
                  <a:pt x="8992928" y="650153"/>
                  <a:pt x="8977586" y="639923"/>
                  <a:pt x="8977586" y="627133"/>
                </a:cubicBezTo>
                <a:cubicBezTo>
                  <a:pt x="8977586" y="609229"/>
                  <a:pt x="8954575" y="596440"/>
                  <a:pt x="8969916" y="575978"/>
                </a:cubicBezTo>
                <a:cubicBezTo>
                  <a:pt x="8980144" y="563190"/>
                  <a:pt x="8982701" y="550401"/>
                  <a:pt x="8969917" y="542727"/>
                </a:cubicBezTo>
                <a:cubicBezTo>
                  <a:pt x="8954575" y="529938"/>
                  <a:pt x="8936677" y="517150"/>
                  <a:pt x="8921337" y="524823"/>
                </a:cubicBezTo>
                <a:cubicBezTo>
                  <a:pt x="8905995" y="532497"/>
                  <a:pt x="8880426" y="535054"/>
                  <a:pt x="8882983" y="563189"/>
                </a:cubicBezTo>
                <a:cubicBezTo>
                  <a:pt x="8885541" y="575979"/>
                  <a:pt x="8875314" y="583651"/>
                  <a:pt x="8859973" y="583651"/>
                </a:cubicBezTo>
                <a:cubicBezTo>
                  <a:pt x="8847188" y="586209"/>
                  <a:pt x="8836961" y="578536"/>
                  <a:pt x="8834403" y="565747"/>
                </a:cubicBezTo>
                <a:cubicBezTo>
                  <a:pt x="8826732" y="545285"/>
                  <a:pt x="8816505" y="522265"/>
                  <a:pt x="8813949" y="499245"/>
                </a:cubicBezTo>
                <a:cubicBezTo>
                  <a:pt x="8811393" y="483899"/>
                  <a:pt x="8803721" y="486457"/>
                  <a:pt x="8798607" y="478783"/>
                </a:cubicBezTo>
                <a:cubicBezTo>
                  <a:pt x="8785823" y="465994"/>
                  <a:pt x="8780710" y="481341"/>
                  <a:pt x="8773039" y="481341"/>
                </a:cubicBezTo>
                <a:cubicBezTo>
                  <a:pt x="8757698" y="483899"/>
                  <a:pt x="8747470" y="496688"/>
                  <a:pt x="8744914" y="506919"/>
                </a:cubicBezTo>
                <a:cubicBezTo>
                  <a:pt x="8739800" y="529938"/>
                  <a:pt x="8719345" y="532497"/>
                  <a:pt x="8704005" y="542727"/>
                </a:cubicBezTo>
                <a:cubicBezTo>
                  <a:pt x="8683549" y="527381"/>
                  <a:pt x="8652868" y="532496"/>
                  <a:pt x="8640083" y="504361"/>
                </a:cubicBezTo>
                <a:cubicBezTo>
                  <a:pt x="8627299" y="481341"/>
                  <a:pt x="8611959" y="458321"/>
                  <a:pt x="8599173" y="435301"/>
                </a:cubicBezTo>
                <a:cubicBezTo>
                  <a:pt x="8591504" y="419955"/>
                  <a:pt x="8578720" y="417397"/>
                  <a:pt x="8568491" y="425070"/>
                </a:cubicBezTo>
                <a:cubicBezTo>
                  <a:pt x="8542922" y="442975"/>
                  <a:pt x="8532695" y="473668"/>
                  <a:pt x="8540367" y="512034"/>
                </a:cubicBezTo>
                <a:cubicBezTo>
                  <a:pt x="8540366" y="514592"/>
                  <a:pt x="8545480" y="517150"/>
                  <a:pt x="8545480" y="519707"/>
                </a:cubicBezTo>
                <a:cubicBezTo>
                  <a:pt x="8545480" y="524823"/>
                  <a:pt x="8502013" y="537612"/>
                  <a:pt x="8494342" y="535054"/>
                </a:cubicBezTo>
                <a:cubicBezTo>
                  <a:pt x="8476444" y="532497"/>
                  <a:pt x="8461104" y="529938"/>
                  <a:pt x="8450877" y="514592"/>
                </a:cubicBezTo>
                <a:cubicBezTo>
                  <a:pt x="8448319" y="512034"/>
                  <a:pt x="8445762" y="509477"/>
                  <a:pt x="8443206" y="506918"/>
                </a:cubicBezTo>
                <a:cubicBezTo>
                  <a:pt x="8409966" y="476226"/>
                  <a:pt x="8397182" y="473668"/>
                  <a:pt x="8358830" y="501803"/>
                </a:cubicBezTo>
                <a:cubicBezTo>
                  <a:pt x="8335818" y="517150"/>
                  <a:pt x="8330704" y="517149"/>
                  <a:pt x="8310250" y="496687"/>
                </a:cubicBezTo>
                <a:lnTo>
                  <a:pt x="8292945" y="466394"/>
                </a:lnTo>
                <a:lnTo>
                  <a:pt x="8293573" y="462995"/>
                </a:lnTo>
                <a:cubicBezTo>
                  <a:pt x="8294446" y="459046"/>
                  <a:pt x="8294879" y="453344"/>
                  <a:pt x="8293394" y="448357"/>
                </a:cubicBezTo>
                <a:lnTo>
                  <a:pt x="8285333" y="441218"/>
                </a:lnTo>
                <a:lnTo>
                  <a:pt x="8282125" y="430186"/>
                </a:lnTo>
                <a:cubicBezTo>
                  <a:pt x="8266784" y="386704"/>
                  <a:pt x="8256556" y="340665"/>
                  <a:pt x="8238658" y="294624"/>
                </a:cubicBezTo>
                <a:cubicBezTo>
                  <a:pt x="8230988" y="274162"/>
                  <a:pt x="8218204" y="251142"/>
                  <a:pt x="8200305" y="235795"/>
                </a:cubicBezTo>
                <a:cubicBezTo>
                  <a:pt x="8192635" y="226844"/>
                  <a:pt x="8183686" y="220449"/>
                  <a:pt x="8172820" y="217571"/>
                </a:cubicBezTo>
                <a:close/>
                <a:moveTo>
                  <a:pt x="0" y="0"/>
                </a:moveTo>
                <a:lnTo>
                  <a:pt x="12192000" y="0"/>
                </a:lnTo>
                <a:lnTo>
                  <a:pt x="12192000"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 xmlns:a16="http://schemas.microsoft.com/office/drawing/2014/main" id="{DFE2E544-CBAB-4131-A323-A45470337F22}"/>
              </a:ext>
            </a:extLst>
          </p:cNvPr>
          <p:cNvGrpSpPr/>
          <p:nvPr/>
        </p:nvGrpSpPr>
        <p:grpSpPr>
          <a:xfrm>
            <a:off x="8317149" y="1752616"/>
            <a:ext cx="3205576" cy="5105385"/>
            <a:chOff x="8317149" y="1752616"/>
            <a:chExt cx="3205576" cy="5105385"/>
          </a:xfrm>
        </p:grpSpPr>
        <p:sp>
          <p:nvSpPr>
            <p:cNvPr id="8" name="Freeform: Shape 7">
              <a:extLst>
                <a:ext uri="{FF2B5EF4-FFF2-40B4-BE49-F238E27FC236}">
                  <a16:creationId xmlns="" xmlns:a16="http://schemas.microsoft.com/office/drawing/2014/main" id="{1D08CE27-58F1-4421-838E-21088E66BC98}"/>
                </a:ext>
              </a:extLst>
            </p:cNvPr>
            <p:cNvSpPr/>
            <p:nvPr/>
          </p:nvSpPr>
          <p:spPr>
            <a:xfrm flipH="1">
              <a:off x="9800026" y="2211444"/>
              <a:ext cx="814526" cy="1423068"/>
            </a:xfrm>
            <a:custGeom>
              <a:avLst/>
              <a:gdLst>
                <a:gd name="connsiteX0" fmla="*/ 693217 w 725213"/>
                <a:gd name="connsiteY0" fmla="*/ 121584 h 1216487"/>
                <a:gd name="connsiteX1" fmla="*/ 697896 w 725213"/>
                <a:gd name="connsiteY1" fmla="*/ 166033 h 1216487"/>
                <a:gd name="connsiteX2" fmla="*/ 697896 w 725213"/>
                <a:gd name="connsiteY2" fmla="*/ 273645 h 1216487"/>
                <a:gd name="connsiteX3" fmla="*/ 655787 w 725213"/>
                <a:gd name="connsiteY3" fmla="*/ 456118 h 1216487"/>
                <a:gd name="connsiteX4" fmla="*/ 599641 w 725213"/>
                <a:gd name="connsiteY4" fmla="*/ 589464 h 1216487"/>
                <a:gd name="connsiteX5" fmla="*/ 543496 w 725213"/>
                <a:gd name="connsiteY5" fmla="*/ 666664 h 1216487"/>
                <a:gd name="connsiteX6" fmla="*/ 513084 w 725213"/>
                <a:gd name="connsiteY6" fmla="*/ 734507 h 1216487"/>
                <a:gd name="connsiteX7" fmla="*/ 452259 w 725213"/>
                <a:gd name="connsiteY7" fmla="*/ 750883 h 1216487"/>
                <a:gd name="connsiteX8" fmla="*/ 274465 w 725213"/>
                <a:gd name="connsiteY8" fmla="*/ 661986 h 1216487"/>
                <a:gd name="connsiteX9" fmla="*/ 501387 w 725213"/>
                <a:gd name="connsiteY9" fmla="*/ 764919 h 1216487"/>
                <a:gd name="connsiteX10" fmla="*/ 508405 w 725213"/>
                <a:gd name="connsiteY10" fmla="*/ 776616 h 1216487"/>
                <a:gd name="connsiteX11" fmla="*/ 475653 w 725213"/>
                <a:gd name="connsiteY11" fmla="*/ 1059684 h 1216487"/>
                <a:gd name="connsiteX12" fmla="*/ 456938 w 725213"/>
                <a:gd name="connsiteY12" fmla="*/ 1143902 h 1216487"/>
                <a:gd name="connsiteX13" fmla="*/ 438223 w 725213"/>
                <a:gd name="connsiteY13" fmla="*/ 1183672 h 1216487"/>
                <a:gd name="connsiteX14" fmla="*/ 253410 w 725213"/>
                <a:gd name="connsiteY14" fmla="*/ 926338 h 1216487"/>
                <a:gd name="connsiteX15" fmla="*/ 143459 w 725213"/>
                <a:gd name="connsiteY15" fmla="*/ 849138 h 1216487"/>
                <a:gd name="connsiteX16" fmla="*/ 59240 w 725213"/>
                <a:gd name="connsiteY16" fmla="*/ 605840 h 1216487"/>
                <a:gd name="connsiteX17" fmla="*/ 103689 w 725213"/>
                <a:gd name="connsiteY17" fmla="*/ 406991 h 1216487"/>
                <a:gd name="connsiteX18" fmla="*/ 192586 w 725213"/>
                <a:gd name="connsiteY18" fmla="*/ 411670 h 1216487"/>
                <a:gd name="connsiteX19" fmla="*/ 99010 w 725213"/>
                <a:gd name="connsiteY19" fmla="*/ 336809 h 1216487"/>
                <a:gd name="connsiteX20" fmla="*/ 66258 w 725213"/>
                <a:gd name="connsiteY20" fmla="*/ 261948 h 1216487"/>
                <a:gd name="connsiteX21" fmla="*/ 56901 w 725213"/>
                <a:gd name="connsiteY21" fmla="*/ 163694 h 1216487"/>
                <a:gd name="connsiteX22" fmla="*/ 204283 w 725213"/>
                <a:gd name="connsiteY22" fmla="*/ 297039 h 1216487"/>
                <a:gd name="connsiteX23" fmla="*/ 234695 w 725213"/>
                <a:gd name="connsiteY23" fmla="*/ 217500 h 1216487"/>
                <a:gd name="connsiteX24" fmla="*/ 279144 w 725213"/>
                <a:gd name="connsiteY24" fmla="*/ 170712 h 1216487"/>
                <a:gd name="connsiteX25" fmla="*/ 363362 w 725213"/>
                <a:gd name="connsiteY25" fmla="*/ 109887 h 1216487"/>
                <a:gd name="connsiteX26" fmla="*/ 506066 w 725213"/>
                <a:gd name="connsiteY26" fmla="*/ 63099 h 1216487"/>
                <a:gd name="connsiteX27" fmla="*/ 693217 w 725213"/>
                <a:gd name="connsiteY27" fmla="*/ 121584 h 1216487"/>
                <a:gd name="connsiteX0" fmla="*/ 650223 w 654902"/>
                <a:gd name="connsiteY0" fmla="*/ 78590 h 1140678"/>
                <a:gd name="connsiteX1" fmla="*/ 654902 w 654902"/>
                <a:gd name="connsiteY1" fmla="*/ 123039 h 1140678"/>
                <a:gd name="connsiteX2" fmla="*/ 654902 w 654902"/>
                <a:gd name="connsiteY2" fmla="*/ 230651 h 1140678"/>
                <a:gd name="connsiteX3" fmla="*/ 612793 w 654902"/>
                <a:gd name="connsiteY3" fmla="*/ 413124 h 1140678"/>
                <a:gd name="connsiteX4" fmla="*/ 556647 w 654902"/>
                <a:gd name="connsiteY4" fmla="*/ 546470 h 1140678"/>
                <a:gd name="connsiteX5" fmla="*/ 500502 w 654902"/>
                <a:gd name="connsiteY5" fmla="*/ 623670 h 1140678"/>
                <a:gd name="connsiteX6" fmla="*/ 470090 w 654902"/>
                <a:gd name="connsiteY6" fmla="*/ 691513 h 1140678"/>
                <a:gd name="connsiteX7" fmla="*/ 409265 w 654902"/>
                <a:gd name="connsiteY7" fmla="*/ 707889 h 1140678"/>
                <a:gd name="connsiteX8" fmla="*/ 231471 w 654902"/>
                <a:gd name="connsiteY8" fmla="*/ 618992 h 1140678"/>
                <a:gd name="connsiteX9" fmla="*/ 458393 w 654902"/>
                <a:gd name="connsiteY9" fmla="*/ 721925 h 1140678"/>
                <a:gd name="connsiteX10" fmla="*/ 465411 w 654902"/>
                <a:gd name="connsiteY10" fmla="*/ 733622 h 1140678"/>
                <a:gd name="connsiteX11" fmla="*/ 432659 w 654902"/>
                <a:gd name="connsiteY11" fmla="*/ 1016690 h 1140678"/>
                <a:gd name="connsiteX12" fmla="*/ 413944 w 654902"/>
                <a:gd name="connsiteY12" fmla="*/ 1100908 h 1140678"/>
                <a:gd name="connsiteX13" fmla="*/ 395229 w 654902"/>
                <a:gd name="connsiteY13" fmla="*/ 1140678 h 1140678"/>
                <a:gd name="connsiteX14" fmla="*/ 210416 w 654902"/>
                <a:gd name="connsiteY14" fmla="*/ 883344 h 1140678"/>
                <a:gd name="connsiteX15" fmla="*/ 100465 w 654902"/>
                <a:gd name="connsiteY15" fmla="*/ 806144 h 1140678"/>
                <a:gd name="connsiteX16" fmla="*/ 16246 w 654902"/>
                <a:gd name="connsiteY16" fmla="*/ 562846 h 1140678"/>
                <a:gd name="connsiteX17" fmla="*/ 57735 w 654902"/>
                <a:gd name="connsiteY17" fmla="*/ 346242 h 1140678"/>
                <a:gd name="connsiteX18" fmla="*/ 149592 w 654902"/>
                <a:gd name="connsiteY18" fmla="*/ 368676 h 1140678"/>
                <a:gd name="connsiteX19" fmla="*/ 56016 w 654902"/>
                <a:gd name="connsiteY19" fmla="*/ 293815 h 1140678"/>
                <a:gd name="connsiteX20" fmla="*/ 23264 w 654902"/>
                <a:gd name="connsiteY20" fmla="*/ 218954 h 1140678"/>
                <a:gd name="connsiteX21" fmla="*/ 13907 w 654902"/>
                <a:gd name="connsiteY21" fmla="*/ 120700 h 1140678"/>
                <a:gd name="connsiteX22" fmla="*/ 161289 w 654902"/>
                <a:gd name="connsiteY22" fmla="*/ 254045 h 1140678"/>
                <a:gd name="connsiteX23" fmla="*/ 191701 w 654902"/>
                <a:gd name="connsiteY23" fmla="*/ 174506 h 1140678"/>
                <a:gd name="connsiteX24" fmla="*/ 236150 w 654902"/>
                <a:gd name="connsiteY24" fmla="*/ 127718 h 1140678"/>
                <a:gd name="connsiteX25" fmla="*/ 320368 w 654902"/>
                <a:gd name="connsiteY25" fmla="*/ 66893 h 1140678"/>
                <a:gd name="connsiteX26" fmla="*/ 463072 w 654902"/>
                <a:gd name="connsiteY26" fmla="*/ 20105 h 1140678"/>
                <a:gd name="connsiteX27" fmla="*/ 650223 w 654902"/>
                <a:gd name="connsiteY27" fmla="*/ 78590 h 1140678"/>
                <a:gd name="connsiteX0" fmla="*/ 648214 w 652893"/>
                <a:gd name="connsiteY0" fmla="*/ 78590 h 1140678"/>
                <a:gd name="connsiteX1" fmla="*/ 652893 w 652893"/>
                <a:gd name="connsiteY1" fmla="*/ 123039 h 1140678"/>
                <a:gd name="connsiteX2" fmla="*/ 652893 w 652893"/>
                <a:gd name="connsiteY2" fmla="*/ 230651 h 1140678"/>
                <a:gd name="connsiteX3" fmla="*/ 610784 w 652893"/>
                <a:gd name="connsiteY3" fmla="*/ 413124 h 1140678"/>
                <a:gd name="connsiteX4" fmla="*/ 554638 w 652893"/>
                <a:gd name="connsiteY4" fmla="*/ 546470 h 1140678"/>
                <a:gd name="connsiteX5" fmla="*/ 498493 w 652893"/>
                <a:gd name="connsiteY5" fmla="*/ 623670 h 1140678"/>
                <a:gd name="connsiteX6" fmla="*/ 468081 w 652893"/>
                <a:gd name="connsiteY6" fmla="*/ 691513 h 1140678"/>
                <a:gd name="connsiteX7" fmla="*/ 407256 w 652893"/>
                <a:gd name="connsiteY7" fmla="*/ 707889 h 1140678"/>
                <a:gd name="connsiteX8" fmla="*/ 229462 w 652893"/>
                <a:gd name="connsiteY8" fmla="*/ 618992 h 1140678"/>
                <a:gd name="connsiteX9" fmla="*/ 456384 w 652893"/>
                <a:gd name="connsiteY9" fmla="*/ 721925 h 1140678"/>
                <a:gd name="connsiteX10" fmla="*/ 463402 w 652893"/>
                <a:gd name="connsiteY10" fmla="*/ 733622 h 1140678"/>
                <a:gd name="connsiteX11" fmla="*/ 430650 w 652893"/>
                <a:gd name="connsiteY11" fmla="*/ 1016690 h 1140678"/>
                <a:gd name="connsiteX12" fmla="*/ 411935 w 652893"/>
                <a:gd name="connsiteY12" fmla="*/ 1100908 h 1140678"/>
                <a:gd name="connsiteX13" fmla="*/ 393220 w 652893"/>
                <a:gd name="connsiteY13" fmla="*/ 1140678 h 1140678"/>
                <a:gd name="connsiteX14" fmla="*/ 208407 w 652893"/>
                <a:gd name="connsiteY14" fmla="*/ 883344 h 1140678"/>
                <a:gd name="connsiteX15" fmla="*/ 98456 w 652893"/>
                <a:gd name="connsiteY15" fmla="*/ 806144 h 1140678"/>
                <a:gd name="connsiteX16" fmla="*/ 14237 w 652893"/>
                <a:gd name="connsiteY16" fmla="*/ 562846 h 1140678"/>
                <a:gd name="connsiteX17" fmla="*/ 55726 w 652893"/>
                <a:gd name="connsiteY17" fmla="*/ 346242 h 1140678"/>
                <a:gd name="connsiteX18" fmla="*/ 147583 w 652893"/>
                <a:gd name="connsiteY18" fmla="*/ 368676 h 1140678"/>
                <a:gd name="connsiteX19" fmla="*/ 54007 w 652893"/>
                <a:gd name="connsiteY19" fmla="*/ 293815 h 1140678"/>
                <a:gd name="connsiteX20" fmla="*/ 21255 w 652893"/>
                <a:gd name="connsiteY20" fmla="*/ 218954 h 1140678"/>
                <a:gd name="connsiteX21" fmla="*/ 11898 w 652893"/>
                <a:gd name="connsiteY21" fmla="*/ 111822 h 1140678"/>
                <a:gd name="connsiteX22" fmla="*/ 159280 w 652893"/>
                <a:gd name="connsiteY22" fmla="*/ 254045 h 1140678"/>
                <a:gd name="connsiteX23" fmla="*/ 189692 w 652893"/>
                <a:gd name="connsiteY23" fmla="*/ 174506 h 1140678"/>
                <a:gd name="connsiteX24" fmla="*/ 234141 w 652893"/>
                <a:gd name="connsiteY24" fmla="*/ 127718 h 1140678"/>
                <a:gd name="connsiteX25" fmla="*/ 318359 w 652893"/>
                <a:gd name="connsiteY25" fmla="*/ 66893 h 1140678"/>
                <a:gd name="connsiteX26" fmla="*/ 461063 w 652893"/>
                <a:gd name="connsiteY26" fmla="*/ 20105 h 1140678"/>
                <a:gd name="connsiteX27" fmla="*/ 648214 w 652893"/>
                <a:gd name="connsiteY27" fmla="*/ 78590 h 1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893" h="1140678">
                  <a:moveTo>
                    <a:pt x="648214" y="78590"/>
                  </a:moveTo>
                  <a:cubicBezTo>
                    <a:pt x="650554" y="99645"/>
                    <a:pt x="652893" y="109003"/>
                    <a:pt x="652893" y="123039"/>
                  </a:cubicBezTo>
                  <a:lnTo>
                    <a:pt x="652893" y="230651"/>
                  </a:lnTo>
                  <a:cubicBezTo>
                    <a:pt x="615463" y="289136"/>
                    <a:pt x="608445" y="340603"/>
                    <a:pt x="610784" y="413124"/>
                  </a:cubicBezTo>
                  <a:cubicBezTo>
                    <a:pt x="613123" y="462252"/>
                    <a:pt x="589729" y="509040"/>
                    <a:pt x="554638" y="546470"/>
                  </a:cubicBezTo>
                  <a:cubicBezTo>
                    <a:pt x="533584" y="569864"/>
                    <a:pt x="517208" y="586240"/>
                    <a:pt x="498493" y="623670"/>
                  </a:cubicBezTo>
                  <a:cubicBezTo>
                    <a:pt x="486796" y="649404"/>
                    <a:pt x="479778" y="670458"/>
                    <a:pt x="468081" y="691513"/>
                  </a:cubicBezTo>
                  <a:cubicBezTo>
                    <a:pt x="456384" y="721925"/>
                    <a:pt x="430650" y="719586"/>
                    <a:pt x="407256" y="707889"/>
                  </a:cubicBezTo>
                  <a:cubicBezTo>
                    <a:pt x="344093" y="672798"/>
                    <a:pt x="271571" y="656422"/>
                    <a:pt x="229462" y="618992"/>
                  </a:cubicBezTo>
                  <a:cubicBezTo>
                    <a:pt x="290286" y="656422"/>
                    <a:pt x="369826" y="698531"/>
                    <a:pt x="456384" y="721925"/>
                  </a:cubicBezTo>
                  <a:cubicBezTo>
                    <a:pt x="461063" y="724265"/>
                    <a:pt x="463402" y="728943"/>
                    <a:pt x="463402" y="733622"/>
                  </a:cubicBezTo>
                  <a:cubicBezTo>
                    <a:pt x="482117" y="831877"/>
                    <a:pt x="442347" y="920774"/>
                    <a:pt x="430650" y="1016690"/>
                  </a:cubicBezTo>
                  <a:cubicBezTo>
                    <a:pt x="428311" y="1044762"/>
                    <a:pt x="418953" y="1072835"/>
                    <a:pt x="411935" y="1100908"/>
                  </a:cubicBezTo>
                  <a:cubicBezTo>
                    <a:pt x="397899" y="1110266"/>
                    <a:pt x="418953" y="1135999"/>
                    <a:pt x="393220" y="1140678"/>
                  </a:cubicBezTo>
                  <a:cubicBezTo>
                    <a:pt x="346432" y="1044762"/>
                    <a:pt x="273911" y="965223"/>
                    <a:pt x="208407" y="883344"/>
                  </a:cubicBezTo>
                  <a:cubicBezTo>
                    <a:pt x="180335" y="850592"/>
                    <a:pt x="135886" y="829538"/>
                    <a:pt x="98456" y="806144"/>
                  </a:cubicBezTo>
                  <a:cubicBezTo>
                    <a:pt x="9558" y="749998"/>
                    <a:pt x="-20854" y="658761"/>
                    <a:pt x="14237" y="562846"/>
                  </a:cubicBezTo>
                  <a:cubicBezTo>
                    <a:pt x="39971" y="499682"/>
                    <a:pt x="44029" y="414085"/>
                    <a:pt x="55726" y="346242"/>
                  </a:cubicBezTo>
                  <a:cubicBezTo>
                    <a:pt x="83799" y="360278"/>
                    <a:pt x="114831" y="406106"/>
                    <a:pt x="147583" y="368676"/>
                  </a:cubicBezTo>
                  <a:cubicBezTo>
                    <a:pt x="82080" y="368676"/>
                    <a:pt x="70383" y="354639"/>
                    <a:pt x="54007" y="293815"/>
                  </a:cubicBezTo>
                  <a:cubicBezTo>
                    <a:pt x="46989" y="268082"/>
                    <a:pt x="28273" y="249286"/>
                    <a:pt x="21255" y="218954"/>
                  </a:cubicBezTo>
                  <a:cubicBezTo>
                    <a:pt x="14237" y="188622"/>
                    <a:pt x="-13836" y="144573"/>
                    <a:pt x="11898" y="111822"/>
                  </a:cubicBezTo>
                  <a:cubicBezTo>
                    <a:pt x="86759" y="109482"/>
                    <a:pt x="154601" y="151112"/>
                    <a:pt x="159280" y="254045"/>
                  </a:cubicBezTo>
                  <a:cubicBezTo>
                    <a:pt x="192032" y="235330"/>
                    <a:pt x="192032" y="204918"/>
                    <a:pt x="189692" y="174506"/>
                  </a:cubicBezTo>
                  <a:cubicBezTo>
                    <a:pt x="187353" y="141754"/>
                    <a:pt x="194371" y="120700"/>
                    <a:pt x="234141" y="127718"/>
                  </a:cubicBezTo>
                  <a:cubicBezTo>
                    <a:pt x="283268" y="137075"/>
                    <a:pt x="304323" y="106663"/>
                    <a:pt x="318359" y="66893"/>
                  </a:cubicBezTo>
                  <a:cubicBezTo>
                    <a:pt x="337074" y="6069"/>
                    <a:pt x="411935" y="-22004"/>
                    <a:pt x="461063" y="20105"/>
                  </a:cubicBezTo>
                  <a:cubicBezTo>
                    <a:pt x="514869" y="57536"/>
                    <a:pt x="587390" y="66893"/>
                    <a:pt x="648214" y="78590"/>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B0DED767-5BC4-446A-B8DF-0C1BFD3F47C6}"/>
                </a:ext>
              </a:extLst>
            </p:cNvPr>
            <p:cNvSpPr/>
            <p:nvPr/>
          </p:nvSpPr>
          <p:spPr>
            <a:xfrm flipH="1">
              <a:off x="9304630" y="2812242"/>
              <a:ext cx="2218095" cy="1955426"/>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chemeClr val="accent4"/>
            </a:solidFill>
            <a:ln w="23341"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A8C032A3-77BC-4F19-9BC9-0CBF46F0ABDE}"/>
                </a:ext>
              </a:extLst>
            </p:cNvPr>
            <p:cNvSpPr/>
            <p:nvPr/>
          </p:nvSpPr>
          <p:spPr>
            <a:xfrm flipH="1">
              <a:off x="8677693" y="4183862"/>
              <a:ext cx="817193" cy="700451"/>
            </a:xfrm>
            <a:custGeom>
              <a:avLst/>
              <a:gdLst>
                <a:gd name="connsiteX0" fmla="*/ 52515 w 655031"/>
                <a:gd name="connsiteY0" fmla="*/ 534570 h 561455"/>
                <a:gd name="connsiteX1" fmla="*/ 43157 w 655031"/>
                <a:gd name="connsiteY1" fmla="*/ 525213 h 561455"/>
                <a:gd name="connsiteX2" fmla="*/ 78248 w 655031"/>
                <a:gd name="connsiteY2" fmla="*/ 490122 h 561455"/>
                <a:gd name="connsiteX3" fmla="*/ 270079 w 655031"/>
                <a:gd name="connsiteY3" fmla="*/ 349758 h 561455"/>
                <a:gd name="connsiteX4" fmla="*/ 548468 w 655031"/>
                <a:gd name="connsiteY4" fmla="*/ 104121 h 561455"/>
                <a:gd name="connsiteX5" fmla="*/ 553146 w 655031"/>
                <a:gd name="connsiteY5" fmla="*/ 57333 h 561455"/>
                <a:gd name="connsiteX6" fmla="*/ 606953 w 655031"/>
                <a:gd name="connsiteY6" fmla="*/ 69030 h 561455"/>
                <a:gd name="connsiteX7" fmla="*/ 635025 w 655031"/>
                <a:gd name="connsiteY7" fmla="*/ 87745 h 561455"/>
                <a:gd name="connsiteX8" fmla="*/ 525074 w 655031"/>
                <a:gd name="connsiteY8" fmla="*/ 164945 h 561455"/>
                <a:gd name="connsiteX9" fmla="*/ 167146 w 655031"/>
                <a:gd name="connsiteY9" fmla="*/ 469067 h 561455"/>
                <a:gd name="connsiteX10" fmla="*/ 52515 w 655031"/>
                <a:gd name="connsiteY10" fmla="*/ 534570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031" h="561455">
                  <a:moveTo>
                    <a:pt x="52515" y="534570"/>
                  </a:moveTo>
                  <a:cubicBezTo>
                    <a:pt x="50176" y="532231"/>
                    <a:pt x="45497" y="527552"/>
                    <a:pt x="43157" y="525213"/>
                  </a:cubicBezTo>
                  <a:cubicBezTo>
                    <a:pt x="40818" y="499479"/>
                    <a:pt x="64212" y="497140"/>
                    <a:pt x="78248" y="490122"/>
                  </a:cubicBezTo>
                  <a:cubicBezTo>
                    <a:pt x="148430" y="452691"/>
                    <a:pt x="209255" y="398885"/>
                    <a:pt x="270079" y="349758"/>
                  </a:cubicBezTo>
                  <a:cubicBezTo>
                    <a:pt x="365994" y="270218"/>
                    <a:pt x="459570" y="188339"/>
                    <a:pt x="548468" y="104121"/>
                  </a:cubicBezTo>
                  <a:cubicBezTo>
                    <a:pt x="567183" y="85406"/>
                    <a:pt x="574201" y="73709"/>
                    <a:pt x="553146" y="57333"/>
                  </a:cubicBezTo>
                  <a:cubicBezTo>
                    <a:pt x="576540" y="40957"/>
                    <a:pt x="599934" y="31599"/>
                    <a:pt x="606953" y="69030"/>
                  </a:cubicBezTo>
                  <a:cubicBezTo>
                    <a:pt x="611631" y="87745"/>
                    <a:pt x="625668" y="83066"/>
                    <a:pt x="635025" y="87745"/>
                  </a:cubicBezTo>
                  <a:cubicBezTo>
                    <a:pt x="588237" y="101781"/>
                    <a:pt x="555486" y="132194"/>
                    <a:pt x="525074" y="164945"/>
                  </a:cubicBezTo>
                  <a:cubicBezTo>
                    <a:pt x="417461" y="279576"/>
                    <a:pt x="286455" y="366133"/>
                    <a:pt x="167146" y="469067"/>
                  </a:cubicBezTo>
                  <a:cubicBezTo>
                    <a:pt x="132055" y="499479"/>
                    <a:pt x="92285" y="515855"/>
                    <a:pt x="52515" y="534570"/>
                  </a:cubicBezTo>
                  <a:close/>
                </a:path>
              </a:pathLst>
            </a:custGeom>
            <a:solidFill>
              <a:srgbClr val="6D6A6A"/>
            </a:solidFill>
            <a:ln w="23341"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CDF89257-34A4-4A29-8F51-B7CA1C422583}"/>
                </a:ext>
              </a:extLst>
            </p:cNvPr>
            <p:cNvSpPr/>
            <p:nvPr/>
          </p:nvSpPr>
          <p:spPr>
            <a:xfrm flipH="1">
              <a:off x="9315548" y="4337390"/>
              <a:ext cx="1685621" cy="2520611"/>
            </a:xfrm>
            <a:custGeom>
              <a:avLst/>
              <a:gdLst>
                <a:gd name="connsiteX0" fmla="*/ 1627980 w 1685621"/>
                <a:gd name="connsiteY0" fmla="*/ 84 h 2520611"/>
                <a:gd name="connsiteX1" fmla="*/ 1574717 w 1685621"/>
                <a:gd name="connsiteY1" fmla="*/ 37660 h 2520611"/>
                <a:gd name="connsiteX2" fmla="*/ 1542612 w 1685621"/>
                <a:gd name="connsiteY2" fmla="*/ 55172 h 2520611"/>
                <a:gd name="connsiteX3" fmla="*/ 786709 w 1685621"/>
                <a:gd name="connsiteY3" fmla="*/ 98950 h 2520611"/>
                <a:gd name="connsiteX4" fmla="*/ 742931 w 1685621"/>
                <a:gd name="connsiteY4" fmla="*/ 125217 h 2520611"/>
                <a:gd name="connsiteX5" fmla="*/ 83339 w 1685621"/>
                <a:gd name="connsiteY5" fmla="*/ 455012 h 2520611"/>
                <a:gd name="connsiteX6" fmla="*/ 59991 w 1685621"/>
                <a:gd name="connsiteY6" fmla="*/ 513383 h 2520611"/>
                <a:gd name="connsiteX7" fmla="*/ 59991 w 1685621"/>
                <a:gd name="connsiteY7" fmla="*/ 600939 h 2520611"/>
                <a:gd name="connsiteX8" fmla="*/ 39561 w 1685621"/>
                <a:gd name="connsiteY8" fmla="*/ 673903 h 2520611"/>
                <a:gd name="connsiteX9" fmla="*/ 16213 w 1685621"/>
                <a:gd name="connsiteY9" fmla="*/ 811075 h 2520611"/>
                <a:gd name="connsiteX10" fmla="*/ 65827 w 1685621"/>
                <a:gd name="connsiteY10" fmla="*/ 869446 h 2520611"/>
                <a:gd name="connsiteX11" fmla="*/ 100850 w 1685621"/>
                <a:gd name="connsiteY11" fmla="*/ 951165 h 2520611"/>
                <a:gd name="connsiteX12" fmla="*/ 92095 w 1685621"/>
                <a:gd name="connsiteY12" fmla="*/ 1301391 h 2520611"/>
                <a:gd name="connsiteX13" fmla="*/ 89177 w 1685621"/>
                <a:gd name="connsiteY13" fmla="*/ 1318901 h 2520611"/>
                <a:gd name="connsiteX14" fmla="*/ 89177 w 1685621"/>
                <a:gd name="connsiteY14" fmla="*/ 1642861 h 2520611"/>
                <a:gd name="connsiteX15" fmla="*/ 83339 w 1685621"/>
                <a:gd name="connsiteY15" fmla="*/ 1823811 h 2520611"/>
                <a:gd name="connsiteX16" fmla="*/ 112525 w 1685621"/>
                <a:gd name="connsiteY16" fmla="*/ 2083561 h 2520611"/>
                <a:gd name="connsiteX17" fmla="*/ 141710 w 1685621"/>
                <a:gd name="connsiteY17" fmla="*/ 2255756 h 2520611"/>
                <a:gd name="connsiteX18" fmla="*/ 179651 w 1685621"/>
                <a:gd name="connsiteY18" fmla="*/ 2468809 h 2520611"/>
                <a:gd name="connsiteX19" fmla="*/ 190396 w 1685621"/>
                <a:gd name="connsiteY19" fmla="*/ 2520611 h 2520611"/>
                <a:gd name="connsiteX20" fmla="*/ 810748 w 1685621"/>
                <a:gd name="connsiteY20" fmla="*/ 2520611 h 2520611"/>
                <a:gd name="connsiteX21" fmla="*/ 815894 w 1685621"/>
                <a:gd name="connsiteY21" fmla="*/ 2448379 h 2520611"/>
                <a:gd name="connsiteX22" fmla="*/ 938474 w 1685621"/>
                <a:gd name="connsiteY22" fmla="*/ 1864670 h 2520611"/>
                <a:gd name="connsiteX23" fmla="*/ 909288 w 1685621"/>
                <a:gd name="connsiteY23" fmla="*/ 2150687 h 2520611"/>
                <a:gd name="connsiteX24" fmla="*/ 877183 w 1685621"/>
                <a:gd name="connsiteY24" fmla="*/ 2413356 h 2520611"/>
                <a:gd name="connsiteX25" fmla="*/ 893646 w 1685621"/>
                <a:gd name="connsiteY25" fmla="*/ 2482307 h 2520611"/>
                <a:gd name="connsiteX26" fmla="*/ 897815 w 1685621"/>
                <a:gd name="connsiteY26" fmla="*/ 2520611 h 2520611"/>
                <a:gd name="connsiteX27" fmla="*/ 1572409 w 1685621"/>
                <a:gd name="connsiteY27" fmla="*/ 2520611 h 2520611"/>
                <a:gd name="connsiteX28" fmla="*/ 1572436 w 1685621"/>
                <a:gd name="connsiteY28" fmla="*/ 2513272 h 2520611"/>
                <a:gd name="connsiteX29" fmla="*/ 1586390 w 1685621"/>
                <a:gd name="connsiteY29" fmla="*/ 2004760 h 2520611"/>
                <a:gd name="connsiteX30" fmla="*/ 1420034 w 1685621"/>
                <a:gd name="connsiteY30" fmla="*/ 1067907 h 2520611"/>
                <a:gd name="connsiteX31" fmla="*/ 1446300 w 1685621"/>
                <a:gd name="connsiteY31" fmla="*/ 837342 h 2520611"/>
                <a:gd name="connsiteX32" fmla="*/ 1431707 w 1685621"/>
                <a:gd name="connsiteY32" fmla="*/ 539650 h 2520611"/>
                <a:gd name="connsiteX33" fmla="*/ 1571798 w 1685621"/>
                <a:gd name="connsiteY33" fmla="*/ 510465 h 2520611"/>
                <a:gd name="connsiteX34" fmla="*/ 1560124 w 1685621"/>
                <a:gd name="connsiteY34" fmla="*/ 490035 h 2520611"/>
                <a:gd name="connsiteX35" fmla="*/ 1533857 w 1685621"/>
                <a:gd name="connsiteY35" fmla="*/ 490035 h 2520611"/>
                <a:gd name="connsiteX36" fmla="*/ 1417115 w 1685621"/>
                <a:gd name="connsiteY36" fmla="*/ 405398 h 2520611"/>
                <a:gd name="connsiteX37" fmla="*/ 1405441 w 1685621"/>
                <a:gd name="connsiteY37" fmla="*/ 338270 h 2520611"/>
                <a:gd name="connsiteX38" fmla="*/ 1414197 w 1685621"/>
                <a:gd name="connsiteY38" fmla="*/ 241958 h 2520611"/>
                <a:gd name="connsiteX39" fmla="*/ 1586390 w 1685621"/>
                <a:gd name="connsiteY39" fmla="*/ 133973 h 2520611"/>
                <a:gd name="connsiteX40" fmla="*/ 1636006 w 1685621"/>
                <a:gd name="connsiteY40" fmla="*/ 43497 h 2520611"/>
                <a:gd name="connsiteX41" fmla="*/ 1671029 w 1685621"/>
                <a:gd name="connsiteY41" fmla="*/ 37660 h 2520611"/>
                <a:gd name="connsiteX42" fmla="*/ 1685621 w 1685621"/>
                <a:gd name="connsiteY42" fmla="*/ 25987 h 2520611"/>
                <a:gd name="connsiteX43" fmla="*/ 1627980 w 1685621"/>
                <a:gd name="connsiteY43" fmla="*/ 84 h 252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85621" h="2520611">
                  <a:moveTo>
                    <a:pt x="1627980" y="84"/>
                  </a:moveTo>
                  <a:cubicBezTo>
                    <a:pt x="1609009" y="-1010"/>
                    <a:pt x="1590768" y="8475"/>
                    <a:pt x="1574717" y="37660"/>
                  </a:cubicBezTo>
                  <a:cubicBezTo>
                    <a:pt x="1568879" y="49335"/>
                    <a:pt x="1557205" y="52253"/>
                    <a:pt x="1542612" y="55172"/>
                  </a:cubicBezTo>
                  <a:cubicBezTo>
                    <a:pt x="1414197" y="66846"/>
                    <a:pt x="795464" y="136891"/>
                    <a:pt x="786709" y="98950"/>
                  </a:cubicBezTo>
                  <a:cubicBezTo>
                    <a:pt x="777954" y="104788"/>
                    <a:pt x="760441" y="116461"/>
                    <a:pt x="742931" y="125217"/>
                  </a:cubicBezTo>
                  <a:cubicBezTo>
                    <a:pt x="532795" y="253633"/>
                    <a:pt x="328497" y="393723"/>
                    <a:pt x="83339" y="455012"/>
                  </a:cubicBezTo>
                  <a:cubicBezTo>
                    <a:pt x="57072" y="466687"/>
                    <a:pt x="68747" y="495872"/>
                    <a:pt x="59991" y="513383"/>
                  </a:cubicBezTo>
                  <a:cubicBezTo>
                    <a:pt x="51235" y="542568"/>
                    <a:pt x="45399" y="574673"/>
                    <a:pt x="59991" y="600939"/>
                  </a:cubicBezTo>
                  <a:cubicBezTo>
                    <a:pt x="86257" y="638880"/>
                    <a:pt x="65827" y="653473"/>
                    <a:pt x="39561" y="673903"/>
                  </a:cubicBezTo>
                  <a:cubicBezTo>
                    <a:pt x="-1299" y="706008"/>
                    <a:pt x="-12972" y="767297"/>
                    <a:pt x="16213" y="811075"/>
                  </a:cubicBezTo>
                  <a:cubicBezTo>
                    <a:pt x="30806" y="831505"/>
                    <a:pt x="48317" y="854853"/>
                    <a:pt x="65827" y="869446"/>
                  </a:cubicBezTo>
                  <a:cubicBezTo>
                    <a:pt x="95013" y="892794"/>
                    <a:pt x="97932" y="916142"/>
                    <a:pt x="100850" y="951165"/>
                  </a:cubicBezTo>
                  <a:cubicBezTo>
                    <a:pt x="103769" y="1067907"/>
                    <a:pt x="51235" y="1184649"/>
                    <a:pt x="92095" y="1301391"/>
                  </a:cubicBezTo>
                  <a:cubicBezTo>
                    <a:pt x="95013" y="1307228"/>
                    <a:pt x="92095" y="1313065"/>
                    <a:pt x="89177" y="1318901"/>
                  </a:cubicBezTo>
                  <a:cubicBezTo>
                    <a:pt x="59991" y="1426889"/>
                    <a:pt x="57072" y="1534874"/>
                    <a:pt x="89177" y="1642861"/>
                  </a:cubicBezTo>
                  <a:cubicBezTo>
                    <a:pt x="106688" y="1704150"/>
                    <a:pt x="95013" y="1765440"/>
                    <a:pt x="83339" y="1823811"/>
                  </a:cubicBezTo>
                  <a:cubicBezTo>
                    <a:pt x="62909" y="1914286"/>
                    <a:pt x="71665" y="1998924"/>
                    <a:pt x="112525" y="2083561"/>
                  </a:cubicBezTo>
                  <a:cubicBezTo>
                    <a:pt x="138791" y="2136095"/>
                    <a:pt x="150466" y="2191547"/>
                    <a:pt x="141710" y="2255756"/>
                  </a:cubicBezTo>
                  <a:cubicBezTo>
                    <a:pt x="132954" y="2328719"/>
                    <a:pt x="159221" y="2398764"/>
                    <a:pt x="179651" y="2468809"/>
                  </a:cubicBezTo>
                  <a:lnTo>
                    <a:pt x="190396" y="2520611"/>
                  </a:lnTo>
                  <a:lnTo>
                    <a:pt x="810748" y="2520611"/>
                  </a:lnTo>
                  <a:lnTo>
                    <a:pt x="815894" y="2448379"/>
                  </a:lnTo>
                  <a:cubicBezTo>
                    <a:pt x="824650" y="2302452"/>
                    <a:pt x="883021" y="1996005"/>
                    <a:pt x="938474" y="1864670"/>
                  </a:cubicBezTo>
                  <a:cubicBezTo>
                    <a:pt x="932636" y="1867589"/>
                    <a:pt x="923881" y="2066050"/>
                    <a:pt x="909288" y="2150687"/>
                  </a:cubicBezTo>
                  <a:cubicBezTo>
                    <a:pt x="894695" y="2249918"/>
                    <a:pt x="883021" y="2317045"/>
                    <a:pt x="877183" y="2413356"/>
                  </a:cubicBezTo>
                  <a:cubicBezTo>
                    <a:pt x="884479" y="2435246"/>
                    <a:pt x="889769" y="2458412"/>
                    <a:pt x="893646" y="2482307"/>
                  </a:cubicBezTo>
                  <a:lnTo>
                    <a:pt x="897815" y="2520611"/>
                  </a:lnTo>
                  <a:lnTo>
                    <a:pt x="1572409" y="2520611"/>
                  </a:lnTo>
                  <a:lnTo>
                    <a:pt x="1572436" y="2513272"/>
                  </a:lnTo>
                  <a:cubicBezTo>
                    <a:pt x="1577088" y="2344589"/>
                    <a:pt x="1590768" y="2175496"/>
                    <a:pt x="1586390" y="2004760"/>
                  </a:cubicBezTo>
                  <a:cubicBezTo>
                    <a:pt x="1577635" y="1683720"/>
                    <a:pt x="1516346" y="1371436"/>
                    <a:pt x="1420034" y="1067907"/>
                  </a:cubicBezTo>
                  <a:cubicBezTo>
                    <a:pt x="1402522" y="1059151"/>
                    <a:pt x="1431707" y="907387"/>
                    <a:pt x="1446300" y="837342"/>
                  </a:cubicBezTo>
                  <a:cubicBezTo>
                    <a:pt x="1463812" y="743949"/>
                    <a:pt x="1463812" y="638880"/>
                    <a:pt x="1431707" y="539650"/>
                  </a:cubicBezTo>
                  <a:cubicBezTo>
                    <a:pt x="1481323" y="533813"/>
                    <a:pt x="1533857" y="554243"/>
                    <a:pt x="1571798" y="510465"/>
                  </a:cubicBezTo>
                  <a:cubicBezTo>
                    <a:pt x="1574717" y="498790"/>
                    <a:pt x="1568879" y="492954"/>
                    <a:pt x="1560124" y="490035"/>
                  </a:cubicBezTo>
                  <a:cubicBezTo>
                    <a:pt x="1551369" y="487117"/>
                    <a:pt x="1542612" y="487117"/>
                    <a:pt x="1533857" y="490035"/>
                  </a:cubicBezTo>
                  <a:cubicBezTo>
                    <a:pt x="1449220" y="498790"/>
                    <a:pt x="1437545" y="490035"/>
                    <a:pt x="1417115" y="405398"/>
                  </a:cubicBezTo>
                  <a:cubicBezTo>
                    <a:pt x="1411277" y="382048"/>
                    <a:pt x="1408359" y="361620"/>
                    <a:pt x="1405441" y="338270"/>
                  </a:cubicBezTo>
                  <a:cubicBezTo>
                    <a:pt x="1402522" y="306167"/>
                    <a:pt x="1390849" y="271144"/>
                    <a:pt x="1414197" y="241958"/>
                  </a:cubicBezTo>
                  <a:cubicBezTo>
                    <a:pt x="1460893" y="186507"/>
                    <a:pt x="1513427" y="145647"/>
                    <a:pt x="1586390" y="133973"/>
                  </a:cubicBezTo>
                  <a:cubicBezTo>
                    <a:pt x="1668111" y="122298"/>
                    <a:pt x="1673947" y="116461"/>
                    <a:pt x="1636006" y="43497"/>
                  </a:cubicBezTo>
                  <a:cubicBezTo>
                    <a:pt x="1647681" y="34742"/>
                    <a:pt x="1659354" y="40579"/>
                    <a:pt x="1671029" y="37660"/>
                  </a:cubicBezTo>
                  <a:cubicBezTo>
                    <a:pt x="1676866" y="34742"/>
                    <a:pt x="1682703" y="31824"/>
                    <a:pt x="1685621" y="25987"/>
                  </a:cubicBezTo>
                  <a:cubicBezTo>
                    <a:pt x="1666651" y="12853"/>
                    <a:pt x="1646951" y="1179"/>
                    <a:pt x="1627980" y="84"/>
                  </a:cubicBezTo>
                  <a:close/>
                </a:path>
              </a:pathLst>
            </a:custGeom>
            <a:solidFill>
              <a:schemeClr val="accent4"/>
            </a:solidFill>
            <a:ln w="23341"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 xmlns:a16="http://schemas.microsoft.com/office/drawing/2014/main" id="{31A99BE3-E43D-4B4E-8F20-953CDDEAD264}"/>
                </a:ext>
              </a:extLst>
            </p:cNvPr>
            <p:cNvSpPr/>
            <p:nvPr/>
          </p:nvSpPr>
          <p:spPr>
            <a:xfrm flipH="1">
              <a:off x="9700710" y="1752616"/>
              <a:ext cx="963121" cy="817193"/>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E5751253-36A2-4625-BA27-4C6EBDEE627D}"/>
                </a:ext>
              </a:extLst>
            </p:cNvPr>
            <p:cNvSpPr/>
            <p:nvPr/>
          </p:nvSpPr>
          <p:spPr>
            <a:xfrm flipH="1">
              <a:off x="10385635" y="2284266"/>
              <a:ext cx="291855" cy="642080"/>
            </a:xfrm>
            <a:custGeom>
              <a:avLst/>
              <a:gdLst>
                <a:gd name="connsiteX0" fmla="*/ 57668 w 233939"/>
                <a:gd name="connsiteY0" fmla="*/ 42994 h 514667"/>
                <a:gd name="connsiteX1" fmla="*/ 67026 w 233939"/>
                <a:gd name="connsiteY1" fmla="*/ 54691 h 514667"/>
                <a:gd name="connsiteX2" fmla="*/ 116153 w 233939"/>
                <a:gd name="connsiteY2" fmla="*/ 255880 h 514667"/>
                <a:gd name="connsiteX3" fmla="*/ 155923 w 233939"/>
                <a:gd name="connsiteY3" fmla="*/ 297989 h 514667"/>
                <a:gd name="connsiteX4" fmla="*/ 191014 w 233939"/>
                <a:gd name="connsiteY4" fmla="*/ 302668 h 514667"/>
                <a:gd name="connsiteX5" fmla="*/ 160601 w 233939"/>
                <a:gd name="connsiteY5" fmla="*/ 321383 h 514667"/>
                <a:gd name="connsiteX6" fmla="*/ 116153 w 233939"/>
                <a:gd name="connsiteY6" fmla="*/ 300328 h 514667"/>
                <a:gd name="connsiteX7" fmla="*/ 102117 w 233939"/>
                <a:gd name="connsiteY7" fmla="*/ 384547 h 514667"/>
                <a:gd name="connsiteX8" fmla="*/ 76383 w 233939"/>
                <a:gd name="connsiteY8" fmla="*/ 473444 h 514667"/>
                <a:gd name="connsiteX9" fmla="*/ 67026 w 233939"/>
                <a:gd name="connsiteY9" fmla="*/ 466426 h 514667"/>
                <a:gd name="connsiteX10" fmla="*/ 99777 w 233939"/>
                <a:gd name="connsiteY10" fmla="*/ 272255 h 514667"/>
                <a:gd name="connsiteX11" fmla="*/ 81062 w 233939"/>
                <a:gd name="connsiteY11" fmla="*/ 183358 h 514667"/>
                <a:gd name="connsiteX12" fmla="*/ 57668 w 233939"/>
                <a:gd name="connsiteY12" fmla="*/ 42994 h 51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9" h="514667">
                  <a:moveTo>
                    <a:pt x="57668" y="42994"/>
                  </a:moveTo>
                  <a:cubicBezTo>
                    <a:pt x="64686" y="50013"/>
                    <a:pt x="64686" y="50013"/>
                    <a:pt x="67026" y="54691"/>
                  </a:cubicBezTo>
                  <a:cubicBezTo>
                    <a:pt x="24916" y="131892"/>
                    <a:pt x="97438" y="136570"/>
                    <a:pt x="116153" y="255880"/>
                  </a:cubicBezTo>
                  <a:cubicBezTo>
                    <a:pt x="118492" y="274595"/>
                    <a:pt x="137207" y="295649"/>
                    <a:pt x="155923" y="297989"/>
                  </a:cubicBezTo>
                  <a:cubicBezTo>
                    <a:pt x="167620" y="300328"/>
                    <a:pt x="179317" y="302668"/>
                    <a:pt x="191014" y="302668"/>
                  </a:cubicBezTo>
                  <a:cubicBezTo>
                    <a:pt x="214408" y="302668"/>
                    <a:pt x="172298" y="326062"/>
                    <a:pt x="160601" y="321383"/>
                  </a:cubicBezTo>
                  <a:cubicBezTo>
                    <a:pt x="139547" y="314365"/>
                    <a:pt x="123171" y="305007"/>
                    <a:pt x="116153" y="300328"/>
                  </a:cubicBezTo>
                  <a:cubicBezTo>
                    <a:pt x="106795" y="295649"/>
                    <a:pt x="106795" y="358813"/>
                    <a:pt x="102117" y="384547"/>
                  </a:cubicBezTo>
                  <a:cubicBezTo>
                    <a:pt x="95098" y="421977"/>
                    <a:pt x="88080" y="440692"/>
                    <a:pt x="76383" y="473444"/>
                  </a:cubicBezTo>
                  <a:cubicBezTo>
                    <a:pt x="71704" y="464086"/>
                    <a:pt x="78723" y="473444"/>
                    <a:pt x="67026" y="466426"/>
                  </a:cubicBezTo>
                  <a:cubicBezTo>
                    <a:pt x="90420" y="398583"/>
                    <a:pt x="99777" y="340098"/>
                    <a:pt x="99777" y="272255"/>
                  </a:cubicBezTo>
                  <a:cubicBezTo>
                    <a:pt x="99777" y="244183"/>
                    <a:pt x="95098" y="204413"/>
                    <a:pt x="81062" y="183358"/>
                  </a:cubicBezTo>
                  <a:cubicBezTo>
                    <a:pt x="36613" y="122534"/>
                    <a:pt x="34274" y="96801"/>
                    <a:pt x="57668" y="42994"/>
                  </a:cubicBezTo>
                  <a:close/>
                </a:path>
              </a:pathLst>
            </a:custGeom>
            <a:solidFill>
              <a:srgbClr val="9F9E9E"/>
            </a:solidFill>
            <a:ln w="23341"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E5A23305-9D33-4FCD-A7CF-688F59C3C824}"/>
                </a:ext>
              </a:extLst>
            </p:cNvPr>
            <p:cNvSpPr/>
            <p:nvPr/>
          </p:nvSpPr>
          <p:spPr>
            <a:xfrm flipH="1">
              <a:off x="10889749" y="4657044"/>
              <a:ext cx="583710" cy="262669"/>
            </a:xfrm>
            <a:custGeom>
              <a:avLst/>
              <a:gdLst>
                <a:gd name="connsiteX0" fmla="*/ 42994 w 467879"/>
                <a:gd name="connsiteY0" fmla="*/ 45334 h 210545"/>
                <a:gd name="connsiteX1" fmla="*/ 61710 w 467879"/>
                <a:gd name="connsiteY1" fmla="*/ 42994 h 210545"/>
                <a:gd name="connsiteX2" fmla="*/ 108498 w 467879"/>
                <a:gd name="connsiteY2" fmla="*/ 134231 h 210545"/>
                <a:gd name="connsiteX3" fmla="*/ 234825 w 467879"/>
                <a:gd name="connsiteY3" fmla="*/ 162304 h 210545"/>
                <a:gd name="connsiteX4" fmla="*/ 400922 w 467879"/>
                <a:gd name="connsiteY4" fmla="*/ 117855 h 210545"/>
                <a:gd name="connsiteX5" fmla="*/ 440692 w 467879"/>
                <a:gd name="connsiteY5" fmla="*/ 110837 h 210545"/>
                <a:gd name="connsiteX6" fmla="*/ 426656 w 467879"/>
                <a:gd name="connsiteY6" fmla="*/ 155286 h 210545"/>
                <a:gd name="connsiteX7" fmla="*/ 405601 w 467879"/>
                <a:gd name="connsiteY7" fmla="*/ 127213 h 210545"/>
                <a:gd name="connsiteX8" fmla="*/ 239504 w 467879"/>
                <a:gd name="connsiteY8" fmla="*/ 178680 h 210545"/>
                <a:gd name="connsiteX9" fmla="*/ 99140 w 467879"/>
                <a:gd name="connsiteY9" fmla="*/ 145928 h 210545"/>
                <a:gd name="connsiteX10" fmla="*/ 57031 w 467879"/>
                <a:gd name="connsiteY10" fmla="*/ 75746 h 210545"/>
                <a:gd name="connsiteX11" fmla="*/ 42994 w 467879"/>
                <a:gd name="connsiteY11" fmla="*/ 45334 h 21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879" h="210545">
                  <a:moveTo>
                    <a:pt x="42994" y="45334"/>
                  </a:moveTo>
                  <a:cubicBezTo>
                    <a:pt x="57031" y="45334"/>
                    <a:pt x="57031" y="45334"/>
                    <a:pt x="61710" y="42994"/>
                  </a:cubicBezTo>
                  <a:cubicBezTo>
                    <a:pt x="78085" y="85104"/>
                    <a:pt x="87443" y="108498"/>
                    <a:pt x="108498" y="134231"/>
                  </a:cubicBezTo>
                  <a:cubicBezTo>
                    <a:pt x="150607" y="188037"/>
                    <a:pt x="190377" y="181019"/>
                    <a:pt x="234825" y="162304"/>
                  </a:cubicBezTo>
                  <a:cubicBezTo>
                    <a:pt x="290971" y="141249"/>
                    <a:pt x="342437" y="124873"/>
                    <a:pt x="400922" y="117855"/>
                  </a:cubicBezTo>
                  <a:cubicBezTo>
                    <a:pt x="417298" y="115516"/>
                    <a:pt x="431335" y="113176"/>
                    <a:pt x="440692" y="110837"/>
                  </a:cubicBezTo>
                  <a:cubicBezTo>
                    <a:pt x="424316" y="129552"/>
                    <a:pt x="431335" y="141249"/>
                    <a:pt x="426656" y="155286"/>
                  </a:cubicBezTo>
                  <a:cubicBezTo>
                    <a:pt x="428995" y="131892"/>
                    <a:pt x="426656" y="122534"/>
                    <a:pt x="405601" y="127213"/>
                  </a:cubicBezTo>
                  <a:cubicBezTo>
                    <a:pt x="342437" y="141249"/>
                    <a:pt x="295649" y="155286"/>
                    <a:pt x="239504" y="178680"/>
                  </a:cubicBezTo>
                  <a:cubicBezTo>
                    <a:pt x="204413" y="190377"/>
                    <a:pt x="145928" y="209092"/>
                    <a:pt x="99140" y="145928"/>
                  </a:cubicBezTo>
                  <a:cubicBezTo>
                    <a:pt x="78085" y="115516"/>
                    <a:pt x="73407" y="103819"/>
                    <a:pt x="57031" y="75746"/>
                  </a:cubicBezTo>
                  <a:cubicBezTo>
                    <a:pt x="52352" y="64049"/>
                    <a:pt x="54691" y="57031"/>
                    <a:pt x="42994" y="45334"/>
                  </a:cubicBezTo>
                  <a:close/>
                </a:path>
              </a:pathLst>
            </a:custGeom>
            <a:solidFill>
              <a:srgbClr val="706E6E"/>
            </a:solidFill>
            <a:ln w="23341"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36DA5628-8735-4E85-980C-093835A717E5}"/>
                </a:ext>
              </a:extLst>
            </p:cNvPr>
            <p:cNvSpPr/>
            <p:nvPr/>
          </p:nvSpPr>
          <p:spPr>
            <a:xfrm flipH="1">
              <a:off x="9402652" y="4138455"/>
              <a:ext cx="1993821" cy="738342"/>
            </a:xfrm>
            <a:custGeom>
              <a:avLst/>
              <a:gdLst>
                <a:gd name="connsiteX0" fmla="*/ 421977 w 1660973"/>
                <a:gd name="connsiteY0" fmla="*/ 569515 h 655031"/>
                <a:gd name="connsiteX1" fmla="*/ 216110 w 1660973"/>
                <a:gd name="connsiteY1" fmla="*/ 620982 h 655031"/>
                <a:gd name="connsiteX2" fmla="*/ 106158 w 1660973"/>
                <a:gd name="connsiteY2" fmla="*/ 611624 h 655031"/>
                <a:gd name="connsiteX3" fmla="*/ 42994 w 1660973"/>
                <a:gd name="connsiteY3" fmla="*/ 501672 h 655031"/>
                <a:gd name="connsiteX4" fmla="*/ 166983 w 1660973"/>
                <a:gd name="connsiteY4" fmla="*/ 370666 h 655031"/>
                <a:gd name="connsiteX5" fmla="*/ 503856 w 1660973"/>
                <a:gd name="connsiteY5" fmla="*/ 267732 h 655031"/>
                <a:gd name="connsiteX6" fmla="*/ 716741 w 1660973"/>
                <a:gd name="connsiteY6" fmla="*/ 232641 h 655031"/>
                <a:gd name="connsiteX7" fmla="*/ 969396 w 1660973"/>
                <a:gd name="connsiteY7" fmla="*/ 171817 h 655031"/>
                <a:gd name="connsiteX8" fmla="*/ 1203336 w 1660973"/>
                <a:gd name="connsiteY8" fmla="*/ 61865 h 655031"/>
                <a:gd name="connsiteX9" fmla="*/ 1626768 w 1660973"/>
                <a:gd name="connsiteY9" fmla="*/ 82920 h 655031"/>
                <a:gd name="connsiteX10" fmla="*/ 1640804 w 1660973"/>
                <a:gd name="connsiteY10" fmla="*/ 94617 h 655031"/>
                <a:gd name="connsiteX11" fmla="*/ 1624428 w 1660973"/>
                <a:gd name="connsiteY11" fmla="*/ 110993 h 655031"/>
                <a:gd name="connsiteX12" fmla="*/ 1551907 w 1660973"/>
                <a:gd name="connsiteY12" fmla="*/ 118011 h 655031"/>
                <a:gd name="connsiteX13" fmla="*/ 1467688 w 1660973"/>
                <a:gd name="connsiteY13" fmla="*/ 103975 h 655031"/>
                <a:gd name="connsiteX14" fmla="*/ 1369434 w 1660973"/>
                <a:gd name="connsiteY14" fmla="*/ 99296 h 655031"/>
                <a:gd name="connsiteX15" fmla="*/ 1467688 w 1660973"/>
                <a:gd name="connsiteY15" fmla="*/ 122690 h 655031"/>
                <a:gd name="connsiteX16" fmla="*/ 1416222 w 1660973"/>
                <a:gd name="connsiteY16" fmla="*/ 155441 h 655031"/>
                <a:gd name="connsiteX17" fmla="*/ 1313288 w 1660973"/>
                <a:gd name="connsiteY17" fmla="*/ 143744 h 655031"/>
                <a:gd name="connsiteX18" fmla="*/ 1271179 w 1660973"/>
                <a:gd name="connsiteY18" fmla="*/ 153102 h 655031"/>
                <a:gd name="connsiteX19" fmla="*/ 1313288 w 1660973"/>
                <a:gd name="connsiteY19" fmla="*/ 155441 h 655031"/>
                <a:gd name="connsiteX20" fmla="*/ 1383470 w 1660973"/>
                <a:gd name="connsiteY20" fmla="*/ 174157 h 655031"/>
                <a:gd name="connsiteX21" fmla="*/ 1231409 w 1660973"/>
                <a:gd name="connsiteY21" fmla="*/ 216266 h 655031"/>
                <a:gd name="connsiteX22" fmla="*/ 1037239 w 1660973"/>
                <a:gd name="connsiteY22" fmla="*/ 249017 h 655031"/>
                <a:gd name="connsiteX23" fmla="*/ 997469 w 1660973"/>
                <a:gd name="connsiteY23" fmla="*/ 277090 h 655031"/>
                <a:gd name="connsiteX24" fmla="*/ 943663 w 1660973"/>
                <a:gd name="connsiteY24" fmla="*/ 312181 h 655031"/>
                <a:gd name="connsiteX25" fmla="*/ 793941 w 1660973"/>
                <a:gd name="connsiteY25" fmla="*/ 403418 h 655031"/>
                <a:gd name="connsiteX26" fmla="*/ 421977 w 1660973"/>
                <a:gd name="connsiteY26" fmla="*/ 569515 h 655031"/>
                <a:gd name="connsiteX0" fmla="*/ 378983 w 1598173"/>
                <a:gd name="connsiteY0" fmla="*/ 526521 h 591825"/>
                <a:gd name="connsiteX1" fmla="*/ 173116 w 1598173"/>
                <a:gd name="connsiteY1" fmla="*/ 577988 h 591825"/>
                <a:gd name="connsiteX2" fmla="*/ 63164 w 1598173"/>
                <a:gd name="connsiteY2" fmla="*/ 568630 h 591825"/>
                <a:gd name="connsiteX3" fmla="*/ 0 w 1598173"/>
                <a:gd name="connsiteY3" fmla="*/ 458678 h 591825"/>
                <a:gd name="connsiteX4" fmla="*/ 123989 w 1598173"/>
                <a:gd name="connsiteY4" fmla="*/ 327672 h 591825"/>
                <a:gd name="connsiteX5" fmla="*/ 460862 w 1598173"/>
                <a:gd name="connsiteY5" fmla="*/ 224738 h 591825"/>
                <a:gd name="connsiteX6" fmla="*/ 673747 w 1598173"/>
                <a:gd name="connsiteY6" fmla="*/ 189647 h 591825"/>
                <a:gd name="connsiteX7" fmla="*/ 926402 w 1598173"/>
                <a:gd name="connsiteY7" fmla="*/ 128823 h 591825"/>
                <a:gd name="connsiteX8" fmla="*/ 1160342 w 1598173"/>
                <a:gd name="connsiteY8" fmla="*/ 18871 h 591825"/>
                <a:gd name="connsiteX9" fmla="*/ 1583774 w 1598173"/>
                <a:gd name="connsiteY9" fmla="*/ 39926 h 591825"/>
                <a:gd name="connsiteX10" fmla="*/ 1597810 w 1598173"/>
                <a:gd name="connsiteY10" fmla="*/ 51623 h 591825"/>
                <a:gd name="connsiteX11" fmla="*/ 1581434 w 1598173"/>
                <a:gd name="connsiteY11" fmla="*/ 67999 h 591825"/>
                <a:gd name="connsiteX12" fmla="*/ 1508913 w 1598173"/>
                <a:gd name="connsiteY12" fmla="*/ 75017 h 591825"/>
                <a:gd name="connsiteX13" fmla="*/ 1424694 w 1598173"/>
                <a:gd name="connsiteY13" fmla="*/ 60981 h 591825"/>
                <a:gd name="connsiteX14" fmla="*/ 1326440 w 1598173"/>
                <a:gd name="connsiteY14" fmla="*/ 56302 h 591825"/>
                <a:gd name="connsiteX15" fmla="*/ 1424694 w 1598173"/>
                <a:gd name="connsiteY15" fmla="*/ 79696 h 591825"/>
                <a:gd name="connsiteX16" fmla="*/ 1373228 w 1598173"/>
                <a:gd name="connsiteY16" fmla="*/ 112447 h 591825"/>
                <a:gd name="connsiteX17" fmla="*/ 1270294 w 1598173"/>
                <a:gd name="connsiteY17" fmla="*/ 100750 h 591825"/>
                <a:gd name="connsiteX18" fmla="*/ 1228185 w 1598173"/>
                <a:gd name="connsiteY18" fmla="*/ 110108 h 591825"/>
                <a:gd name="connsiteX19" fmla="*/ 1270294 w 1598173"/>
                <a:gd name="connsiteY19" fmla="*/ 112447 h 591825"/>
                <a:gd name="connsiteX20" fmla="*/ 1340476 w 1598173"/>
                <a:gd name="connsiteY20" fmla="*/ 131163 h 591825"/>
                <a:gd name="connsiteX21" fmla="*/ 1188415 w 1598173"/>
                <a:gd name="connsiteY21" fmla="*/ 173272 h 591825"/>
                <a:gd name="connsiteX22" fmla="*/ 994245 w 1598173"/>
                <a:gd name="connsiteY22" fmla="*/ 206023 h 591825"/>
                <a:gd name="connsiteX23" fmla="*/ 986231 w 1598173"/>
                <a:gd name="connsiteY23" fmla="*/ 243623 h 591825"/>
                <a:gd name="connsiteX24" fmla="*/ 900669 w 1598173"/>
                <a:gd name="connsiteY24" fmla="*/ 269187 h 591825"/>
                <a:gd name="connsiteX25" fmla="*/ 750947 w 1598173"/>
                <a:gd name="connsiteY25" fmla="*/ 360424 h 591825"/>
                <a:gd name="connsiteX26" fmla="*/ 378983 w 1598173"/>
                <a:gd name="connsiteY26" fmla="*/ 526521 h 591825"/>
                <a:gd name="connsiteX0" fmla="*/ 378983 w 1598173"/>
                <a:gd name="connsiteY0" fmla="*/ 526521 h 591826"/>
                <a:gd name="connsiteX1" fmla="*/ 173116 w 1598173"/>
                <a:gd name="connsiteY1" fmla="*/ 577988 h 591826"/>
                <a:gd name="connsiteX2" fmla="*/ 63164 w 1598173"/>
                <a:gd name="connsiteY2" fmla="*/ 568630 h 591826"/>
                <a:gd name="connsiteX3" fmla="*/ 0 w 1598173"/>
                <a:gd name="connsiteY3" fmla="*/ 458678 h 591826"/>
                <a:gd name="connsiteX4" fmla="*/ 123989 w 1598173"/>
                <a:gd name="connsiteY4" fmla="*/ 327672 h 591826"/>
                <a:gd name="connsiteX5" fmla="*/ 460862 w 1598173"/>
                <a:gd name="connsiteY5" fmla="*/ 224738 h 591826"/>
                <a:gd name="connsiteX6" fmla="*/ 673747 w 1598173"/>
                <a:gd name="connsiteY6" fmla="*/ 189647 h 591826"/>
                <a:gd name="connsiteX7" fmla="*/ 926402 w 1598173"/>
                <a:gd name="connsiteY7" fmla="*/ 128823 h 591826"/>
                <a:gd name="connsiteX8" fmla="*/ 1160342 w 1598173"/>
                <a:gd name="connsiteY8" fmla="*/ 18871 h 591826"/>
                <a:gd name="connsiteX9" fmla="*/ 1583774 w 1598173"/>
                <a:gd name="connsiteY9" fmla="*/ 39926 h 591826"/>
                <a:gd name="connsiteX10" fmla="*/ 1597810 w 1598173"/>
                <a:gd name="connsiteY10" fmla="*/ 51623 h 591826"/>
                <a:gd name="connsiteX11" fmla="*/ 1581434 w 1598173"/>
                <a:gd name="connsiteY11" fmla="*/ 67999 h 591826"/>
                <a:gd name="connsiteX12" fmla="*/ 1508913 w 1598173"/>
                <a:gd name="connsiteY12" fmla="*/ 75017 h 591826"/>
                <a:gd name="connsiteX13" fmla="*/ 1424694 w 1598173"/>
                <a:gd name="connsiteY13" fmla="*/ 60981 h 591826"/>
                <a:gd name="connsiteX14" fmla="*/ 1326440 w 1598173"/>
                <a:gd name="connsiteY14" fmla="*/ 56302 h 591826"/>
                <a:gd name="connsiteX15" fmla="*/ 1424694 w 1598173"/>
                <a:gd name="connsiteY15" fmla="*/ 79696 h 591826"/>
                <a:gd name="connsiteX16" fmla="*/ 1373228 w 1598173"/>
                <a:gd name="connsiteY16" fmla="*/ 112447 h 591826"/>
                <a:gd name="connsiteX17" fmla="*/ 1270294 w 1598173"/>
                <a:gd name="connsiteY17" fmla="*/ 100750 h 591826"/>
                <a:gd name="connsiteX18" fmla="*/ 1228185 w 1598173"/>
                <a:gd name="connsiteY18" fmla="*/ 110108 h 591826"/>
                <a:gd name="connsiteX19" fmla="*/ 1270294 w 1598173"/>
                <a:gd name="connsiteY19" fmla="*/ 112447 h 591826"/>
                <a:gd name="connsiteX20" fmla="*/ 1340476 w 1598173"/>
                <a:gd name="connsiteY20" fmla="*/ 131163 h 591826"/>
                <a:gd name="connsiteX21" fmla="*/ 1188415 w 1598173"/>
                <a:gd name="connsiteY21" fmla="*/ 173272 h 591826"/>
                <a:gd name="connsiteX22" fmla="*/ 991070 w 1598173"/>
                <a:gd name="connsiteY22" fmla="*/ 193321 h 591826"/>
                <a:gd name="connsiteX23" fmla="*/ 986231 w 1598173"/>
                <a:gd name="connsiteY23" fmla="*/ 243623 h 591826"/>
                <a:gd name="connsiteX24" fmla="*/ 900669 w 1598173"/>
                <a:gd name="connsiteY24" fmla="*/ 269187 h 591826"/>
                <a:gd name="connsiteX25" fmla="*/ 750947 w 1598173"/>
                <a:gd name="connsiteY25" fmla="*/ 360424 h 591826"/>
                <a:gd name="connsiteX26" fmla="*/ 378983 w 1598173"/>
                <a:gd name="connsiteY26" fmla="*/ 526521 h 591826"/>
                <a:gd name="connsiteX0" fmla="*/ 378983 w 1598173"/>
                <a:gd name="connsiteY0" fmla="*/ 526521 h 591826"/>
                <a:gd name="connsiteX1" fmla="*/ 173116 w 1598173"/>
                <a:gd name="connsiteY1" fmla="*/ 577988 h 591826"/>
                <a:gd name="connsiteX2" fmla="*/ 63164 w 1598173"/>
                <a:gd name="connsiteY2" fmla="*/ 568630 h 591826"/>
                <a:gd name="connsiteX3" fmla="*/ 0 w 1598173"/>
                <a:gd name="connsiteY3" fmla="*/ 458678 h 591826"/>
                <a:gd name="connsiteX4" fmla="*/ 123989 w 1598173"/>
                <a:gd name="connsiteY4" fmla="*/ 327672 h 591826"/>
                <a:gd name="connsiteX5" fmla="*/ 460862 w 1598173"/>
                <a:gd name="connsiteY5" fmla="*/ 224738 h 591826"/>
                <a:gd name="connsiteX6" fmla="*/ 673747 w 1598173"/>
                <a:gd name="connsiteY6" fmla="*/ 189647 h 591826"/>
                <a:gd name="connsiteX7" fmla="*/ 926402 w 1598173"/>
                <a:gd name="connsiteY7" fmla="*/ 128823 h 591826"/>
                <a:gd name="connsiteX8" fmla="*/ 1160342 w 1598173"/>
                <a:gd name="connsiteY8" fmla="*/ 18871 h 591826"/>
                <a:gd name="connsiteX9" fmla="*/ 1583774 w 1598173"/>
                <a:gd name="connsiteY9" fmla="*/ 39926 h 591826"/>
                <a:gd name="connsiteX10" fmla="*/ 1597810 w 1598173"/>
                <a:gd name="connsiteY10" fmla="*/ 51623 h 591826"/>
                <a:gd name="connsiteX11" fmla="*/ 1581434 w 1598173"/>
                <a:gd name="connsiteY11" fmla="*/ 67999 h 591826"/>
                <a:gd name="connsiteX12" fmla="*/ 1508913 w 1598173"/>
                <a:gd name="connsiteY12" fmla="*/ 75017 h 591826"/>
                <a:gd name="connsiteX13" fmla="*/ 1424694 w 1598173"/>
                <a:gd name="connsiteY13" fmla="*/ 60981 h 591826"/>
                <a:gd name="connsiteX14" fmla="*/ 1326440 w 1598173"/>
                <a:gd name="connsiteY14" fmla="*/ 56302 h 591826"/>
                <a:gd name="connsiteX15" fmla="*/ 1424694 w 1598173"/>
                <a:gd name="connsiteY15" fmla="*/ 79696 h 591826"/>
                <a:gd name="connsiteX16" fmla="*/ 1373228 w 1598173"/>
                <a:gd name="connsiteY16" fmla="*/ 112447 h 591826"/>
                <a:gd name="connsiteX17" fmla="*/ 1270294 w 1598173"/>
                <a:gd name="connsiteY17" fmla="*/ 100750 h 591826"/>
                <a:gd name="connsiteX18" fmla="*/ 1228185 w 1598173"/>
                <a:gd name="connsiteY18" fmla="*/ 110108 h 591826"/>
                <a:gd name="connsiteX19" fmla="*/ 1270294 w 1598173"/>
                <a:gd name="connsiteY19" fmla="*/ 112447 h 591826"/>
                <a:gd name="connsiteX20" fmla="*/ 1340476 w 1598173"/>
                <a:gd name="connsiteY20" fmla="*/ 131163 h 591826"/>
                <a:gd name="connsiteX21" fmla="*/ 1188415 w 1598173"/>
                <a:gd name="connsiteY21" fmla="*/ 173272 h 591826"/>
                <a:gd name="connsiteX22" fmla="*/ 991070 w 1598173"/>
                <a:gd name="connsiteY22" fmla="*/ 193321 h 591826"/>
                <a:gd name="connsiteX23" fmla="*/ 1002108 w 1598173"/>
                <a:gd name="connsiteY23" fmla="*/ 237271 h 591826"/>
                <a:gd name="connsiteX24" fmla="*/ 900669 w 1598173"/>
                <a:gd name="connsiteY24" fmla="*/ 269187 h 591826"/>
                <a:gd name="connsiteX25" fmla="*/ 750947 w 1598173"/>
                <a:gd name="connsiteY25" fmla="*/ 360424 h 591826"/>
                <a:gd name="connsiteX26" fmla="*/ 378983 w 1598173"/>
                <a:gd name="connsiteY26" fmla="*/ 526521 h 59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98173" h="591826">
                  <a:moveTo>
                    <a:pt x="378983" y="526521"/>
                  </a:moveTo>
                  <a:cubicBezTo>
                    <a:pt x="369625" y="528860"/>
                    <a:pt x="252655" y="545236"/>
                    <a:pt x="173116" y="577988"/>
                  </a:cubicBezTo>
                  <a:cubicBezTo>
                    <a:pt x="131007" y="596703"/>
                    <a:pt x="93576" y="599042"/>
                    <a:pt x="63164" y="568630"/>
                  </a:cubicBezTo>
                  <a:cubicBezTo>
                    <a:pt x="32752" y="535879"/>
                    <a:pt x="16376" y="505466"/>
                    <a:pt x="0" y="458678"/>
                  </a:cubicBezTo>
                  <a:cubicBezTo>
                    <a:pt x="77201" y="393175"/>
                    <a:pt x="63164" y="372121"/>
                    <a:pt x="123989" y="327672"/>
                  </a:cubicBezTo>
                  <a:cubicBezTo>
                    <a:pt x="325177" y="203684"/>
                    <a:pt x="409395" y="227078"/>
                    <a:pt x="460862" y="224738"/>
                  </a:cubicBezTo>
                  <a:cubicBezTo>
                    <a:pt x="519347" y="217720"/>
                    <a:pt x="587190" y="217720"/>
                    <a:pt x="673747" y="189647"/>
                  </a:cubicBezTo>
                  <a:cubicBezTo>
                    <a:pt x="788378" y="154556"/>
                    <a:pt x="844523" y="152217"/>
                    <a:pt x="926402" y="128823"/>
                  </a:cubicBezTo>
                  <a:cubicBezTo>
                    <a:pt x="1034015" y="100750"/>
                    <a:pt x="1087821" y="49284"/>
                    <a:pt x="1160342" y="18871"/>
                  </a:cubicBezTo>
                  <a:cubicBezTo>
                    <a:pt x="1324100" y="-13880"/>
                    <a:pt x="1434052" y="-2183"/>
                    <a:pt x="1583774" y="39926"/>
                  </a:cubicBezTo>
                  <a:cubicBezTo>
                    <a:pt x="1590792" y="42265"/>
                    <a:pt x="1597810" y="42265"/>
                    <a:pt x="1597810" y="51623"/>
                  </a:cubicBezTo>
                  <a:cubicBezTo>
                    <a:pt x="1600149" y="63320"/>
                    <a:pt x="1590792" y="65659"/>
                    <a:pt x="1581434" y="67999"/>
                  </a:cubicBezTo>
                  <a:cubicBezTo>
                    <a:pt x="1558040" y="77356"/>
                    <a:pt x="1536986" y="86714"/>
                    <a:pt x="1508913" y="75017"/>
                  </a:cubicBezTo>
                  <a:cubicBezTo>
                    <a:pt x="1483179" y="63320"/>
                    <a:pt x="1452767" y="65659"/>
                    <a:pt x="1424694" y="60981"/>
                  </a:cubicBezTo>
                  <a:cubicBezTo>
                    <a:pt x="1396622" y="49284"/>
                    <a:pt x="1359191" y="46944"/>
                    <a:pt x="1326440" y="56302"/>
                  </a:cubicBezTo>
                  <a:cubicBezTo>
                    <a:pt x="1359191" y="60981"/>
                    <a:pt x="1403640" y="65659"/>
                    <a:pt x="1424694" y="79696"/>
                  </a:cubicBezTo>
                  <a:cubicBezTo>
                    <a:pt x="1427034" y="126484"/>
                    <a:pt x="1391943" y="107769"/>
                    <a:pt x="1373228" y="112447"/>
                  </a:cubicBezTo>
                  <a:cubicBezTo>
                    <a:pt x="1342815" y="105429"/>
                    <a:pt x="1296027" y="96072"/>
                    <a:pt x="1270294" y="100750"/>
                  </a:cubicBezTo>
                  <a:cubicBezTo>
                    <a:pt x="1256258" y="105429"/>
                    <a:pt x="1235203" y="107769"/>
                    <a:pt x="1228185" y="110108"/>
                  </a:cubicBezTo>
                  <a:cubicBezTo>
                    <a:pt x="1235203" y="112447"/>
                    <a:pt x="1253918" y="114787"/>
                    <a:pt x="1270294" y="112447"/>
                  </a:cubicBezTo>
                  <a:cubicBezTo>
                    <a:pt x="1307724" y="107769"/>
                    <a:pt x="1331118" y="110108"/>
                    <a:pt x="1340476" y="131163"/>
                  </a:cubicBezTo>
                  <a:cubicBezTo>
                    <a:pt x="1291349" y="149878"/>
                    <a:pt x="1235203" y="142860"/>
                    <a:pt x="1188415" y="173272"/>
                  </a:cubicBezTo>
                  <a:cubicBezTo>
                    <a:pt x="1122912" y="184969"/>
                    <a:pt x="1056573" y="183964"/>
                    <a:pt x="991070" y="193321"/>
                  </a:cubicBezTo>
                  <a:cubicBezTo>
                    <a:pt x="972355" y="195661"/>
                    <a:pt x="1011466" y="220895"/>
                    <a:pt x="1002108" y="237271"/>
                  </a:cubicBezTo>
                  <a:cubicBezTo>
                    <a:pt x="997429" y="244289"/>
                    <a:pt x="921724" y="255151"/>
                    <a:pt x="900669" y="269187"/>
                  </a:cubicBezTo>
                  <a:lnTo>
                    <a:pt x="750947" y="360424"/>
                  </a:lnTo>
                  <a:cubicBezTo>
                    <a:pt x="633978" y="435284"/>
                    <a:pt x="517008" y="491430"/>
                    <a:pt x="378983" y="526521"/>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31D5626E-06A4-4BB2-9CB0-937CF8E6F6C4}"/>
                </a:ext>
              </a:extLst>
            </p:cNvPr>
            <p:cNvSpPr/>
            <p:nvPr/>
          </p:nvSpPr>
          <p:spPr>
            <a:xfrm flipH="1">
              <a:off x="8703117" y="4196716"/>
              <a:ext cx="963121" cy="700451"/>
            </a:xfrm>
            <a:custGeom>
              <a:avLst/>
              <a:gdLst>
                <a:gd name="connsiteX0" fmla="*/ 688156 w 772001"/>
                <a:gd name="connsiteY0" fmla="*/ 44691 h 561455"/>
                <a:gd name="connsiteX1" fmla="*/ 730265 w 772001"/>
                <a:gd name="connsiteY1" fmla="*/ 54048 h 561455"/>
                <a:gd name="connsiteX2" fmla="*/ 709211 w 772001"/>
                <a:gd name="connsiteY2" fmla="*/ 89139 h 561455"/>
                <a:gd name="connsiteX3" fmla="*/ 381695 w 772001"/>
                <a:gd name="connsiteY3" fmla="*/ 376885 h 561455"/>
                <a:gd name="connsiteX4" fmla="*/ 180506 w 772001"/>
                <a:gd name="connsiteY4" fmla="*/ 514910 h 561455"/>
                <a:gd name="connsiteX5" fmla="*/ 51839 w 772001"/>
                <a:gd name="connsiteY5" fmla="*/ 437710 h 561455"/>
                <a:gd name="connsiteX6" fmla="*/ 222615 w 772001"/>
                <a:gd name="connsiteY6" fmla="*/ 210788 h 561455"/>
                <a:gd name="connsiteX7" fmla="*/ 253028 w 772001"/>
                <a:gd name="connsiteY7" fmla="*/ 199091 h 561455"/>
                <a:gd name="connsiteX8" fmla="*/ 243670 w 772001"/>
                <a:gd name="connsiteY8" fmla="*/ 178036 h 561455"/>
                <a:gd name="connsiteX9" fmla="*/ 208579 w 772001"/>
                <a:gd name="connsiteY9" fmla="*/ 140606 h 561455"/>
                <a:gd name="connsiteX10" fmla="*/ 269403 w 772001"/>
                <a:gd name="connsiteY10" fmla="*/ 135927 h 561455"/>
                <a:gd name="connsiteX11" fmla="*/ 332567 w 772001"/>
                <a:gd name="connsiteY11" fmla="*/ 161661 h 561455"/>
                <a:gd name="connsiteX12" fmla="*/ 332567 w 772001"/>
                <a:gd name="connsiteY12" fmla="*/ 114873 h 561455"/>
                <a:gd name="connsiteX13" fmla="*/ 391052 w 772001"/>
                <a:gd name="connsiteY13" fmla="*/ 114873 h 561455"/>
                <a:gd name="connsiteX14" fmla="*/ 503343 w 772001"/>
                <a:gd name="connsiteY14" fmla="*/ 112533 h 561455"/>
                <a:gd name="connsiteX15" fmla="*/ 622653 w 772001"/>
                <a:gd name="connsiteY15" fmla="*/ 86800 h 561455"/>
                <a:gd name="connsiteX16" fmla="*/ 688156 w 772001"/>
                <a:gd name="connsiteY16" fmla="*/ 44691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001" h="561455">
                  <a:moveTo>
                    <a:pt x="688156" y="44691"/>
                  </a:moveTo>
                  <a:cubicBezTo>
                    <a:pt x="702192" y="49369"/>
                    <a:pt x="720908" y="32994"/>
                    <a:pt x="730265" y="54048"/>
                  </a:cubicBezTo>
                  <a:cubicBezTo>
                    <a:pt x="739623" y="72763"/>
                    <a:pt x="718568" y="77442"/>
                    <a:pt x="709211" y="89139"/>
                  </a:cubicBezTo>
                  <a:cubicBezTo>
                    <a:pt x="608616" y="194412"/>
                    <a:pt x="491646" y="280970"/>
                    <a:pt x="381695" y="376885"/>
                  </a:cubicBezTo>
                  <a:cubicBezTo>
                    <a:pt x="320870" y="430692"/>
                    <a:pt x="250688" y="472801"/>
                    <a:pt x="180506" y="514910"/>
                  </a:cubicBezTo>
                  <a:cubicBezTo>
                    <a:pt x="91609" y="535965"/>
                    <a:pt x="72894" y="524268"/>
                    <a:pt x="51839" y="437710"/>
                  </a:cubicBezTo>
                  <a:cubicBezTo>
                    <a:pt x="19088" y="302025"/>
                    <a:pt x="77573" y="222485"/>
                    <a:pt x="222615" y="210788"/>
                  </a:cubicBezTo>
                  <a:cubicBezTo>
                    <a:pt x="234312" y="210788"/>
                    <a:pt x="246009" y="210788"/>
                    <a:pt x="253028" y="199091"/>
                  </a:cubicBezTo>
                  <a:cubicBezTo>
                    <a:pt x="257706" y="189733"/>
                    <a:pt x="250688" y="185055"/>
                    <a:pt x="243670" y="178036"/>
                  </a:cubicBezTo>
                  <a:cubicBezTo>
                    <a:pt x="231973" y="164000"/>
                    <a:pt x="199221" y="161661"/>
                    <a:pt x="208579" y="140606"/>
                  </a:cubicBezTo>
                  <a:cubicBezTo>
                    <a:pt x="220276" y="117212"/>
                    <a:pt x="248349" y="131248"/>
                    <a:pt x="269403" y="135927"/>
                  </a:cubicBezTo>
                  <a:cubicBezTo>
                    <a:pt x="290458" y="145285"/>
                    <a:pt x="313852" y="147624"/>
                    <a:pt x="332567" y="161661"/>
                  </a:cubicBezTo>
                  <a:cubicBezTo>
                    <a:pt x="344264" y="142945"/>
                    <a:pt x="313852" y="131248"/>
                    <a:pt x="332567" y="114873"/>
                  </a:cubicBezTo>
                  <a:cubicBezTo>
                    <a:pt x="353622" y="91479"/>
                    <a:pt x="372337" y="98497"/>
                    <a:pt x="391052" y="114873"/>
                  </a:cubicBezTo>
                  <a:cubicBezTo>
                    <a:pt x="430822" y="168679"/>
                    <a:pt x="465913" y="121891"/>
                    <a:pt x="503343" y="112533"/>
                  </a:cubicBezTo>
                  <a:cubicBezTo>
                    <a:pt x="540774" y="100836"/>
                    <a:pt x="566507" y="42351"/>
                    <a:pt x="622653" y="86800"/>
                  </a:cubicBezTo>
                  <a:cubicBezTo>
                    <a:pt x="632010" y="100836"/>
                    <a:pt x="667101" y="63406"/>
                    <a:pt x="688156" y="44691"/>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0AAB5F03-6A11-4767-AD16-E4F999D576D0}"/>
                </a:ext>
              </a:extLst>
            </p:cNvPr>
            <p:cNvSpPr/>
            <p:nvPr/>
          </p:nvSpPr>
          <p:spPr>
            <a:xfrm flipH="1">
              <a:off x="9176562" y="4295144"/>
              <a:ext cx="204298" cy="175113"/>
            </a:xfrm>
            <a:custGeom>
              <a:avLst/>
              <a:gdLst>
                <a:gd name="connsiteX0" fmla="*/ 106158 w 163757"/>
                <a:gd name="connsiteY0" fmla="*/ 42994 h 140363"/>
                <a:gd name="connsiteX1" fmla="*/ 122534 w 163757"/>
                <a:gd name="connsiteY1" fmla="*/ 96801 h 140363"/>
                <a:gd name="connsiteX2" fmla="*/ 61710 w 163757"/>
                <a:gd name="connsiteY2" fmla="*/ 71067 h 140363"/>
                <a:gd name="connsiteX3" fmla="*/ 42994 w 163757"/>
                <a:gd name="connsiteY3" fmla="*/ 57031 h 140363"/>
                <a:gd name="connsiteX4" fmla="*/ 61710 w 163757"/>
                <a:gd name="connsiteY4" fmla="*/ 59370 h 140363"/>
                <a:gd name="connsiteX5" fmla="*/ 115516 w 163757"/>
                <a:gd name="connsiteY5" fmla="*/ 89782 h 140363"/>
                <a:gd name="connsiteX6" fmla="*/ 106158 w 163757"/>
                <a:gd name="connsiteY6" fmla="*/ 42994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57" h="140363">
                  <a:moveTo>
                    <a:pt x="106158" y="42994"/>
                  </a:moveTo>
                  <a:cubicBezTo>
                    <a:pt x="110837" y="66388"/>
                    <a:pt x="143589" y="87443"/>
                    <a:pt x="122534" y="96801"/>
                  </a:cubicBezTo>
                  <a:cubicBezTo>
                    <a:pt x="96801" y="110837"/>
                    <a:pt x="92122" y="85104"/>
                    <a:pt x="61710" y="71067"/>
                  </a:cubicBezTo>
                  <a:cubicBezTo>
                    <a:pt x="54691" y="68728"/>
                    <a:pt x="47673" y="61710"/>
                    <a:pt x="42994" y="57031"/>
                  </a:cubicBezTo>
                  <a:cubicBezTo>
                    <a:pt x="47673" y="57031"/>
                    <a:pt x="59370" y="59370"/>
                    <a:pt x="61710" y="59370"/>
                  </a:cubicBezTo>
                  <a:cubicBezTo>
                    <a:pt x="71067" y="61710"/>
                    <a:pt x="94461" y="94461"/>
                    <a:pt x="115516" y="89782"/>
                  </a:cubicBezTo>
                  <a:cubicBezTo>
                    <a:pt x="129552" y="87443"/>
                    <a:pt x="89782" y="50013"/>
                    <a:pt x="106158" y="42994"/>
                  </a:cubicBezTo>
                  <a:close/>
                </a:path>
              </a:pathLst>
            </a:custGeom>
            <a:solidFill>
              <a:srgbClr val="737171"/>
            </a:solidFill>
            <a:ln w="23341"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1AD990DD-E1D9-4F5E-ABFF-87B23D0669F6}"/>
                </a:ext>
              </a:extLst>
            </p:cNvPr>
            <p:cNvSpPr/>
            <p:nvPr/>
          </p:nvSpPr>
          <p:spPr>
            <a:xfrm flipH="1">
              <a:off x="9024798" y="4287699"/>
              <a:ext cx="204298" cy="175113"/>
            </a:xfrm>
            <a:custGeom>
              <a:avLst/>
              <a:gdLst>
                <a:gd name="connsiteX0" fmla="*/ 110837 w 163757"/>
                <a:gd name="connsiteY0" fmla="*/ 46623 h 140363"/>
                <a:gd name="connsiteX1" fmla="*/ 89782 w 163757"/>
                <a:gd name="connsiteY1" fmla="*/ 72356 h 140363"/>
                <a:gd name="connsiteX2" fmla="*/ 64049 w 163757"/>
                <a:gd name="connsiteY2" fmla="*/ 72356 h 140363"/>
                <a:gd name="connsiteX3" fmla="*/ 66388 w 163757"/>
                <a:gd name="connsiteY3" fmla="*/ 48962 h 140363"/>
                <a:gd name="connsiteX4" fmla="*/ 42994 w 163757"/>
                <a:gd name="connsiteY4" fmla="*/ 51302 h 140363"/>
                <a:gd name="connsiteX5" fmla="*/ 106158 w 163757"/>
                <a:gd name="connsiteY5" fmla="*/ 74696 h 140363"/>
                <a:gd name="connsiteX6" fmla="*/ 136570 w 163757"/>
                <a:gd name="connsiteY6" fmla="*/ 48962 h 140363"/>
                <a:gd name="connsiteX7" fmla="*/ 110837 w 163757"/>
                <a:gd name="connsiteY7" fmla="*/ 4662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7" h="140363">
                  <a:moveTo>
                    <a:pt x="110837" y="46623"/>
                  </a:moveTo>
                  <a:cubicBezTo>
                    <a:pt x="108497" y="58320"/>
                    <a:pt x="96800" y="65338"/>
                    <a:pt x="89782" y="72356"/>
                  </a:cubicBezTo>
                  <a:cubicBezTo>
                    <a:pt x="80425" y="79374"/>
                    <a:pt x="68728" y="81714"/>
                    <a:pt x="64049" y="72356"/>
                  </a:cubicBezTo>
                  <a:cubicBezTo>
                    <a:pt x="54691" y="55980"/>
                    <a:pt x="61709" y="58320"/>
                    <a:pt x="66388" y="48962"/>
                  </a:cubicBezTo>
                  <a:cubicBezTo>
                    <a:pt x="52352" y="48962"/>
                    <a:pt x="59370" y="51302"/>
                    <a:pt x="42994" y="51302"/>
                  </a:cubicBezTo>
                  <a:cubicBezTo>
                    <a:pt x="64049" y="109787"/>
                    <a:pt x="59370" y="107447"/>
                    <a:pt x="106158" y="74696"/>
                  </a:cubicBezTo>
                  <a:cubicBezTo>
                    <a:pt x="120194" y="65338"/>
                    <a:pt x="124873" y="58320"/>
                    <a:pt x="136570" y="48962"/>
                  </a:cubicBezTo>
                  <a:cubicBezTo>
                    <a:pt x="122534" y="48962"/>
                    <a:pt x="122534" y="37265"/>
                    <a:pt x="110837" y="46623"/>
                  </a:cubicBezTo>
                  <a:close/>
                </a:path>
              </a:pathLst>
            </a:custGeom>
            <a:solidFill>
              <a:srgbClr val="6C6969"/>
            </a:solidFill>
            <a:ln w="23341"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A59B0F52-F70A-46CF-8E48-8972B3F27C26}"/>
                </a:ext>
              </a:extLst>
            </p:cNvPr>
            <p:cNvSpPr/>
            <p:nvPr/>
          </p:nvSpPr>
          <p:spPr>
            <a:xfrm flipH="1">
              <a:off x="8887626" y="4255524"/>
              <a:ext cx="175113" cy="145927"/>
            </a:xfrm>
            <a:custGeom>
              <a:avLst/>
              <a:gdLst>
                <a:gd name="connsiteX0" fmla="*/ 94461 w 140363"/>
                <a:gd name="connsiteY0" fmla="*/ 46680 h 116969"/>
                <a:gd name="connsiteX1" fmla="*/ 78085 w 140363"/>
                <a:gd name="connsiteY1" fmla="*/ 72413 h 116969"/>
                <a:gd name="connsiteX2" fmla="*/ 59370 w 140363"/>
                <a:gd name="connsiteY2" fmla="*/ 72413 h 116969"/>
                <a:gd name="connsiteX3" fmla="*/ 61710 w 140363"/>
                <a:gd name="connsiteY3" fmla="*/ 49019 h 116969"/>
                <a:gd name="connsiteX4" fmla="*/ 42994 w 140363"/>
                <a:gd name="connsiteY4" fmla="*/ 49019 h 116969"/>
                <a:gd name="connsiteX5" fmla="*/ 89782 w 140363"/>
                <a:gd name="connsiteY5" fmla="*/ 72413 h 116969"/>
                <a:gd name="connsiteX6" fmla="*/ 113176 w 140363"/>
                <a:gd name="connsiteY6" fmla="*/ 46680 h 116969"/>
                <a:gd name="connsiteX7" fmla="*/ 94461 w 140363"/>
                <a:gd name="connsiteY7" fmla="*/ 46680 h 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3" h="116969">
                  <a:moveTo>
                    <a:pt x="94461" y="46680"/>
                  </a:moveTo>
                  <a:cubicBezTo>
                    <a:pt x="92122" y="58377"/>
                    <a:pt x="85104" y="65395"/>
                    <a:pt x="78085" y="72413"/>
                  </a:cubicBezTo>
                  <a:cubicBezTo>
                    <a:pt x="71067" y="79432"/>
                    <a:pt x="64049" y="81771"/>
                    <a:pt x="59370" y="72413"/>
                  </a:cubicBezTo>
                  <a:cubicBezTo>
                    <a:pt x="52352" y="56038"/>
                    <a:pt x="57031" y="58377"/>
                    <a:pt x="61710" y="49019"/>
                  </a:cubicBezTo>
                  <a:cubicBezTo>
                    <a:pt x="50013" y="49019"/>
                    <a:pt x="54691" y="49019"/>
                    <a:pt x="42994" y="49019"/>
                  </a:cubicBezTo>
                  <a:cubicBezTo>
                    <a:pt x="59370" y="107504"/>
                    <a:pt x="54691" y="105165"/>
                    <a:pt x="89782" y="72413"/>
                  </a:cubicBezTo>
                  <a:cubicBezTo>
                    <a:pt x="99140" y="63056"/>
                    <a:pt x="103819" y="56038"/>
                    <a:pt x="113176" y="46680"/>
                  </a:cubicBezTo>
                  <a:cubicBezTo>
                    <a:pt x="103819" y="49019"/>
                    <a:pt x="103819" y="37322"/>
                    <a:pt x="94461" y="46680"/>
                  </a:cubicBezTo>
                  <a:close/>
                </a:path>
              </a:pathLst>
            </a:custGeom>
            <a:solidFill>
              <a:srgbClr val="6C6969"/>
            </a:solidFill>
            <a:ln w="23341" cap="flat">
              <a:noFill/>
              <a:prstDash val="solid"/>
              <a:miter/>
            </a:ln>
          </p:spPr>
          <p:txBody>
            <a:bodyPr rtlCol="0" anchor="ctr"/>
            <a:lstStyle/>
            <a:p>
              <a:endParaRPr lang="en-US"/>
            </a:p>
          </p:txBody>
        </p:sp>
        <p:grpSp>
          <p:nvGrpSpPr>
            <p:cNvPr id="22" name="Group 21">
              <a:extLst>
                <a:ext uri="{FF2B5EF4-FFF2-40B4-BE49-F238E27FC236}">
                  <a16:creationId xmlns="" xmlns:a16="http://schemas.microsoft.com/office/drawing/2014/main" id="{2C0157F0-9480-4753-BD7F-2CFEE8276DF7}"/>
                </a:ext>
              </a:extLst>
            </p:cNvPr>
            <p:cNvGrpSpPr/>
            <p:nvPr/>
          </p:nvGrpSpPr>
          <p:grpSpPr>
            <a:xfrm flipH="1">
              <a:off x="9546893" y="5193607"/>
              <a:ext cx="1399559" cy="393724"/>
              <a:chOff x="8963351" y="2835327"/>
              <a:chExt cx="1121835" cy="315595"/>
            </a:xfrm>
          </p:grpSpPr>
          <p:sp>
            <p:nvSpPr>
              <p:cNvPr id="34" name="Freeform: Shape 33">
                <a:extLst>
                  <a:ext uri="{FF2B5EF4-FFF2-40B4-BE49-F238E27FC236}">
                    <a16:creationId xmlns="" xmlns:a16="http://schemas.microsoft.com/office/drawing/2014/main" id="{86EAB684-6D81-4813-BEC1-DC6617165660}"/>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614244C1-0360-4B35-87E7-B575762441A7}"/>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0F9A0E55-7826-475A-B18F-2AEA43F61450}"/>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6A4346B5-F365-4DF3-9D5F-45FFAF3956E0}"/>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4E610D78-F3DB-4C7A-A3FE-B7E941E7E19F}"/>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922ECF1D-98B4-40C2-82F4-996A27DDDFD6}"/>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a:p>
            </p:txBody>
          </p:sp>
        </p:grpSp>
        <p:sp>
          <p:nvSpPr>
            <p:cNvPr id="23" name="Freeform: Shape 22">
              <a:extLst>
                <a:ext uri="{FF2B5EF4-FFF2-40B4-BE49-F238E27FC236}">
                  <a16:creationId xmlns="" xmlns:a16="http://schemas.microsoft.com/office/drawing/2014/main" id="{C9149687-B31B-4962-969C-7E2724D793E1}"/>
                </a:ext>
              </a:extLst>
            </p:cNvPr>
            <p:cNvSpPr/>
            <p:nvPr/>
          </p:nvSpPr>
          <p:spPr>
            <a:xfrm flipH="1">
              <a:off x="9801847" y="4826319"/>
              <a:ext cx="145927" cy="145927"/>
            </a:xfrm>
            <a:custGeom>
              <a:avLst/>
              <a:gdLst>
                <a:gd name="connsiteX0" fmla="*/ 66963 w 116969"/>
                <a:gd name="connsiteY0" fmla="*/ 42994 h 116969"/>
                <a:gd name="connsiteX1" fmla="*/ 85678 w 116969"/>
                <a:gd name="connsiteY1" fmla="*/ 66388 h 116969"/>
                <a:gd name="connsiteX2" fmla="*/ 59945 w 116969"/>
                <a:gd name="connsiteY2" fmla="*/ 87443 h 116969"/>
                <a:gd name="connsiteX3" fmla="*/ 43569 w 116969"/>
                <a:gd name="connsiteY3" fmla="*/ 61709 h 116969"/>
                <a:gd name="connsiteX4" fmla="*/ 66963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6963" y="42994"/>
                  </a:moveTo>
                  <a:cubicBezTo>
                    <a:pt x="78660" y="45334"/>
                    <a:pt x="88017" y="54691"/>
                    <a:pt x="85678" y="66388"/>
                  </a:cubicBezTo>
                  <a:cubicBezTo>
                    <a:pt x="85678" y="80425"/>
                    <a:pt x="76320" y="92122"/>
                    <a:pt x="59945" y="87443"/>
                  </a:cubicBezTo>
                  <a:cubicBezTo>
                    <a:pt x="45908" y="85103"/>
                    <a:pt x="41229" y="73406"/>
                    <a:pt x="43569" y="61709"/>
                  </a:cubicBezTo>
                  <a:cubicBezTo>
                    <a:pt x="45908" y="50012"/>
                    <a:pt x="52926" y="42994"/>
                    <a:pt x="66963" y="42994"/>
                  </a:cubicBezTo>
                  <a:close/>
                </a:path>
              </a:pathLst>
            </a:custGeom>
            <a:solidFill>
              <a:srgbClr val="D6D6D6"/>
            </a:solidFill>
            <a:ln w="23341"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139B438C-84D2-49FD-8DA5-A791E7415B57}"/>
                </a:ext>
              </a:extLst>
            </p:cNvPr>
            <p:cNvSpPr/>
            <p:nvPr/>
          </p:nvSpPr>
          <p:spPr>
            <a:xfrm flipH="1">
              <a:off x="9777783" y="5222682"/>
              <a:ext cx="145927" cy="145927"/>
            </a:xfrm>
            <a:custGeom>
              <a:avLst/>
              <a:gdLst>
                <a:gd name="connsiteX0" fmla="*/ 80425 w 116969"/>
                <a:gd name="connsiteY0" fmla="*/ 59818 h 116969"/>
                <a:gd name="connsiteX1" fmla="*/ 64049 w 116969"/>
                <a:gd name="connsiteY1" fmla="*/ 80873 h 116969"/>
                <a:gd name="connsiteX2" fmla="*/ 42994 w 116969"/>
                <a:gd name="connsiteY2" fmla="*/ 64497 h 116969"/>
                <a:gd name="connsiteX3" fmla="*/ 61710 w 116969"/>
                <a:gd name="connsiteY3" fmla="*/ 43443 h 116969"/>
                <a:gd name="connsiteX4" fmla="*/ 80425 w 116969"/>
                <a:gd name="connsiteY4" fmla="*/ 59818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80425" y="59818"/>
                  </a:moveTo>
                  <a:cubicBezTo>
                    <a:pt x="80425" y="71515"/>
                    <a:pt x="75746" y="78534"/>
                    <a:pt x="64049" y="80873"/>
                  </a:cubicBezTo>
                  <a:cubicBezTo>
                    <a:pt x="52352" y="80873"/>
                    <a:pt x="45334" y="73855"/>
                    <a:pt x="42994" y="64497"/>
                  </a:cubicBezTo>
                  <a:cubicBezTo>
                    <a:pt x="42994" y="52800"/>
                    <a:pt x="50013" y="45782"/>
                    <a:pt x="61710" y="43443"/>
                  </a:cubicBezTo>
                  <a:cubicBezTo>
                    <a:pt x="71067" y="41103"/>
                    <a:pt x="78085" y="48121"/>
                    <a:pt x="80425" y="59818"/>
                  </a:cubicBezTo>
                  <a:close/>
                </a:path>
              </a:pathLst>
            </a:custGeom>
            <a:solidFill>
              <a:srgbClr val="CFCFCF"/>
            </a:solidFill>
            <a:ln w="23341"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A5CBFA0A-7779-49AE-AABD-0CBC0B95A849}"/>
                </a:ext>
              </a:extLst>
            </p:cNvPr>
            <p:cNvSpPr/>
            <p:nvPr/>
          </p:nvSpPr>
          <p:spPr>
            <a:xfrm flipH="1">
              <a:off x="9880491" y="4449267"/>
              <a:ext cx="145927" cy="145927"/>
            </a:xfrm>
            <a:custGeom>
              <a:avLst/>
              <a:gdLst>
                <a:gd name="connsiteX0" fmla="*/ 59818 w 116969"/>
                <a:gd name="connsiteY0" fmla="*/ 80873 h 116969"/>
                <a:gd name="connsiteX1" fmla="*/ 43443 w 116969"/>
                <a:gd name="connsiteY1" fmla="*/ 59818 h 116969"/>
                <a:gd name="connsiteX2" fmla="*/ 64497 w 116969"/>
                <a:gd name="connsiteY2" fmla="*/ 43443 h 116969"/>
                <a:gd name="connsiteX3" fmla="*/ 78534 w 116969"/>
                <a:gd name="connsiteY3" fmla="*/ 62158 h 116969"/>
                <a:gd name="connsiteX4" fmla="*/ 59818 w 116969"/>
                <a:gd name="connsiteY4" fmla="*/ 80873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59818" y="80873"/>
                  </a:moveTo>
                  <a:cubicBezTo>
                    <a:pt x="48121" y="78534"/>
                    <a:pt x="41103" y="73855"/>
                    <a:pt x="43443" y="59818"/>
                  </a:cubicBezTo>
                  <a:cubicBezTo>
                    <a:pt x="45782" y="48121"/>
                    <a:pt x="52800" y="41103"/>
                    <a:pt x="64497" y="43443"/>
                  </a:cubicBezTo>
                  <a:cubicBezTo>
                    <a:pt x="73855" y="45782"/>
                    <a:pt x="80873" y="52800"/>
                    <a:pt x="78534" y="62158"/>
                  </a:cubicBezTo>
                  <a:cubicBezTo>
                    <a:pt x="78534" y="73855"/>
                    <a:pt x="71515" y="80873"/>
                    <a:pt x="59818" y="80873"/>
                  </a:cubicBezTo>
                  <a:close/>
                </a:path>
              </a:pathLst>
            </a:custGeom>
            <a:solidFill>
              <a:srgbClr val="D6D5D5"/>
            </a:solidFill>
            <a:ln w="23341"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7C8C00CC-2DB5-41C7-9C01-1A5AA31AEFF9}"/>
                </a:ext>
              </a:extLst>
            </p:cNvPr>
            <p:cNvSpPr/>
            <p:nvPr/>
          </p:nvSpPr>
          <p:spPr>
            <a:xfrm flipH="1">
              <a:off x="9736923" y="2240488"/>
              <a:ext cx="700452" cy="904749"/>
            </a:xfrm>
            <a:custGeom>
              <a:avLst/>
              <a:gdLst>
                <a:gd name="connsiteX0" fmla="*/ 515553 w 561455"/>
                <a:gd name="connsiteY0" fmla="*/ 42994 h 725213"/>
                <a:gd name="connsiteX1" fmla="*/ 501517 w 561455"/>
                <a:gd name="connsiteY1" fmla="*/ 57031 h 725213"/>
                <a:gd name="connsiteX2" fmla="*/ 506195 w 561455"/>
                <a:gd name="connsiteY2" fmla="*/ 204413 h 725213"/>
                <a:gd name="connsiteX3" fmla="*/ 396244 w 561455"/>
                <a:gd name="connsiteY3" fmla="*/ 534268 h 725213"/>
                <a:gd name="connsiteX4" fmla="*/ 351795 w 561455"/>
                <a:gd name="connsiteY4" fmla="*/ 597432 h 725213"/>
                <a:gd name="connsiteX5" fmla="*/ 293310 w 561455"/>
                <a:gd name="connsiteY5" fmla="*/ 691008 h 725213"/>
                <a:gd name="connsiteX6" fmla="*/ 42994 w 561455"/>
                <a:gd name="connsiteY6" fmla="*/ 564680 h 725213"/>
                <a:gd name="connsiteX7" fmla="*/ 283952 w 561455"/>
                <a:gd name="connsiteY7" fmla="*/ 700366 h 725213"/>
                <a:gd name="connsiteX8" fmla="*/ 326062 w 561455"/>
                <a:gd name="connsiteY8" fmla="*/ 681650 h 725213"/>
                <a:gd name="connsiteX9" fmla="*/ 363492 w 561455"/>
                <a:gd name="connsiteY9" fmla="*/ 595093 h 725213"/>
                <a:gd name="connsiteX10" fmla="*/ 398583 w 561455"/>
                <a:gd name="connsiteY10" fmla="*/ 543626 h 725213"/>
                <a:gd name="connsiteX11" fmla="*/ 468765 w 561455"/>
                <a:gd name="connsiteY11" fmla="*/ 412619 h 725213"/>
                <a:gd name="connsiteX12" fmla="*/ 515553 w 561455"/>
                <a:gd name="connsiteY12" fmla="*/ 206752 h 725213"/>
                <a:gd name="connsiteX13" fmla="*/ 515553 w 561455"/>
                <a:gd name="connsiteY13" fmla="*/ 42994 h 7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455" h="725213">
                  <a:moveTo>
                    <a:pt x="515553" y="42994"/>
                  </a:moveTo>
                  <a:cubicBezTo>
                    <a:pt x="503856" y="50013"/>
                    <a:pt x="513214" y="50013"/>
                    <a:pt x="501517" y="57031"/>
                  </a:cubicBezTo>
                  <a:cubicBezTo>
                    <a:pt x="506195" y="106158"/>
                    <a:pt x="510874" y="143589"/>
                    <a:pt x="506195" y="204413"/>
                  </a:cubicBezTo>
                  <a:cubicBezTo>
                    <a:pt x="424316" y="354134"/>
                    <a:pt x="517892" y="396244"/>
                    <a:pt x="396244" y="534268"/>
                  </a:cubicBezTo>
                  <a:cubicBezTo>
                    <a:pt x="384547" y="548305"/>
                    <a:pt x="351795" y="597432"/>
                    <a:pt x="351795" y="597432"/>
                  </a:cubicBezTo>
                  <a:cubicBezTo>
                    <a:pt x="330740" y="632523"/>
                    <a:pt x="309686" y="695687"/>
                    <a:pt x="293310" y="691008"/>
                  </a:cubicBezTo>
                  <a:cubicBezTo>
                    <a:pt x="220789" y="665275"/>
                    <a:pt x="106158" y="613808"/>
                    <a:pt x="42994" y="564680"/>
                  </a:cubicBezTo>
                  <a:cubicBezTo>
                    <a:pt x="110837" y="632523"/>
                    <a:pt x="197395" y="669953"/>
                    <a:pt x="283952" y="700366"/>
                  </a:cubicBezTo>
                  <a:cubicBezTo>
                    <a:pt x="300328" y="705044"/>
                    <a:pt x="319043" y="698026"/>
                    <a:pt x="326062" y="681650"/>
                  </a:cubicBezTo>
                  <a:cubicBezTo>
                    <a:pt x="337759" y="653578"/>
                    <a:pt x="356474" y="611468"/>
                    <a:pt x="363492" y="595093"/>
                  </a:cubicBezTo>
                  <a:cubicBezTo>
                    <a:pt x="363492" y="595093"/>
                    <a:pt x="386886" y="560002"/>
                    <a:pt x="398583" y="543626"/>
                  </a:cubicBezTo>
                  <a:cubicBezTo>
                    <a:pt x="431335" y="503856"/>
                    <a:pt x="461747" y="464086"/>
                    <a:pt x="468765" y="412619"/>
                  </a:cubicBezTo>
                  <a:cubicBezTo>
                    <a:pt x="475783" y="342437"/>
                    <a:pt x="473444" y="269916"/>
                    <a:pt x="515553" y="206752"/>
                  </a:cubicBezTo>
                  <a:cubicBezTo>
                    <a:pt x="527250" y="148267"/>
                    <a:pt x="515553" y="101479"/>
                    <a:pt x="515553" y="42994"/>
                  </a:cubicBezTo>
                  <a:close/>
                </a:path>
              </a:pathLst>
            </a:custGeom>
            <a:solidFill>
              <a:srgbClr val="949393"/>
            </a:solidFill>
            <a:ln w="23341"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A4905853-5CC7-4A82-AEF2-7D7FE9B6AD38}"/>
                </a:ext>
              </a:extLst>
            </p:cNvPr>
            <p:cNvSpPr/>
            <p:nvPr/>
          </p:nvSpPr>
          <p:spPr>
            <a:xfrm flipH="1">
              <a:off x="9661041" y="4212695"/>
              <a:ext cx="262669" cy="145927"/>
            </a:xfrm>
            <a:custGeom>
              <a:avLst/>
              <a:gdLst>
                <a:gd name="connsiteX0" fmla="*/ 159964 w 210545"/>
                <a:gd name="connsiteY0" fmla="*/ 73991 h 116969"/>
                <a:gd name="connsiteX1" fmla="*/ 42994 w 210545"/>
                <a:gd name="connsiteY1" fmla="*/ 55276 h 116969"/>
                <a:gd name="connsiteX2" fmla="*/ 190376 w 210545"/>
                <a:gd name="connsiteY2" fmla="*/ 55276 h 116969"/>
                <a:gd name="connsiteX3" fmla="*/ 159964 w 210545"/>
                <a:gd name="connsiteY3" fmla="*/ 73991 h 116969"/>
              </a:gdLst>
              <a:ahLst/>
              <a:cxnLst>
                <a:cxn ang="0">
                  <a:pos x="connsiteX0" y="connsiteY0"/>
                </a:cxn>
                <a:cxn ang="0">
                  <a:pos x="connsiteX1" y="connsiteY1"/>
                </a:cxn>
                <a:cxn ang="0">
                  <a:pos x="connsiteX2" y="connsiteY2"/>
                </a:cxn>
                <a:cxn ang="0">
                  <a:pos x="connsiteX3" y="connsiteY3"/>
                </a:cxn>
              </a:cxnLst>
              <a:rect l="l" t="t" r="r" b="b"/>
              <a:pathLst>
                <a:path w="210545" h="116969">
                  <a:moveTo>
                    <a:pt x="159964" y="73991"/>
                  </a:moveTo>
                  <a:cubicBezTo>
                    <a:pt x="127213" y="34222"/>
                    <a:pt x="82764" y="69313"/>
                    <a:pt x="42994" y="55276"/>
                  </a:cubicBezTo>
                  <a:cubicBezTo>
                    <a:pt x="92122" y="38900"/>
                    <a:pt x="136570" y="38900"/>
                    <a:pt x="190376" y="55276"/>
                  </a:cubicBezTo>
                  <a:cubicBezTo>
                    <a:pt x="181019" y="59955"/>
                    <a:pt x="171661" y="66973"/>
                    <a:pt x="159964" y="73991"/>
                  </a:cubicBezTo>
                  <a:close/>
                </a:path>
              </a:pathLst>
            </a:custGeom>
            <a:solidFill>
              <a:srgbClr val="AFAEAE"/>
            </a:solidFill>
            <a:ln w="23341"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5E1D624B-958F-4A2F-A86E-3BA146052051}"/>
                </a:ext>
              </a:extLst>
            </p:cNvPr>
            <p:cNvSpPr/>
            <p:nvPr/>
          </p:nvSpPr>
          <p:spPr>
            <a:xfrm flipH="1">
              <a:off x="9845265" y="4434879"/>
              <a:ext cx="204298" cy="963120"/>
            </a:xfrm>
            <a:custGeom>
              <a:avLst/>
              <a:gdLst>
                <a:gd name="connsiteX0" fmla="*/ 122818 w 163757"/>
                <a:gd name="connsiteY0" fmla="*/ 412904 h 772001"/>
                <a:gd name="connsiteX1" fmla="*/ 73691 w 163757"/>
                <a:gd name="connsiteY1" fmla="*/ 244467 h 772001"/>
                <a:gd name="connsiteX2" fmla="*/ 38600 w 163757"/>
                <a:gd name="connsiteY2" fmla="*/ 45618 h 772001"/>
                <a:gd name="connsiteX3" fmla="*/ 17545 w 163757"/>
                <a:gd name="connsiteY3" fmla="*/ 17545 h 772001"/>
                <a:gd name="connsiteX4" fmla="*/ 17545 w 163757"/>
                <a:gd name="connsiteY4" fmla="*/ 17545 h 772001"/>
                <a:gd name="connsiteX5" fmla="*/ 57315 w 163757"/>
                <a:gd name="connsiteY5" fmla="*/ 214055 h 772001"/>
                <a:gd name="connsiteX6" fmla="*/ 106443 w 163757"/>
                <a:gd name="connsiteY6" fmla="*/ 412904 h 772001"/>
                <a:gd name="connsiteX7" fmla="*/ 115800 w 163757"/>
                <a:gd name="connsiteY7" fmla="*/ 674917 h 772001"/>
                <a:gd name="connsiteX8" fmla="*/ 92406 w 163757"/>
                <a:gd name="connsiteY8" fmla="*/ 754456 h 772001"/>
                <a:gd name="connsiteX9" fmla="*/ 104103 w 163757"/>
                <a:gd name="connsiteY9" fmla="*/ 756796 h 772001"/>
                <a:gd name="connsiteX10" fmla="*/ 132176 w 163757"/>
                <a:gd name="connsiteY10" fmla="*/ 677256 h 772001"/>
                <a:gd name="connsiteX11" fmla="*/ 122818 w 163757"/>
                <a:gd name="connsiteY11" fmla="*/ 412904 h 77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57" h="772001">
                  <a:moveTo>
                    <a:pt x="122818" y="412904"/>
                  </a:moveTo>
                  <a:cubicBezTo>
                    <a:pt x="94746" y="359098"/>
                    <a:pt x="71352" y="300613"/>
                    <a:pt x="73691" y="244467"/>
                  </a:cubicBezTo>
                  <a:cubicBezTo>
                    <a:pt x="76030" y="174285"/>
                    <a:pt x="54976" y="111121"/>
                    <a:pt x="38600" y="45618"/>
                  </a:cubicBezTo>
                  <a:cubicBezTo>
                    <a:pt x="36261" y="31582"/>
                    <a:pt x="36261" y="17545"/>
                    <a:pt x="17545" y="17545"/>
                  </a:cubicBezTo>
                  <a:lnTo>
                    <a:pt x="17545" y="17545"/>
                  </a:lnTo>
                  <a:cubicBezTo>
                    <a:pt x="22224" y="85388"/>
                    <a:pt x="61994" y="146212"/>
                    <a:pt x="57315" y="214055"/>
                  </a:cubicBezTo>
                  <a:cubicBezTo>
                    <a:pt x="52636" y="284237"/>
                    <a:pt x="76030" y="349740"/>
                    <a:pt x="106443" y="412904"/>
                  </a:cubicBezTo>
                  <a:cubicBezTo>
                    <a:pt x="148552" y="497122"/>
                    <a:pt x="169606" y="583680"/>
                    <a:pt x="115800" y="674917"/>
                  </a:cubicBezTo>
                  <a:cubicBezTo>
                    <a:pt x="101764" y="698311"/>
                    <a:pt x="99424" y="728723"/>
                    <a:pt x="92406" y="754456"/>
                  </a:cubicBezTo>
                  <a:cubicBezTo>
                    <a:pt x="97085" y="754456"/>
                    <a:pt x="99424" y="756796"/>
                    <a:pt x="104103" y="756796"/>
                  </a:cubicBezTo>
                  <a:cubicBezTo>
                    <a:pt x="113461" y="731062"/>
                    <a:pt x="118140" y="700650"/>
                    <a:pt x="132176" y="677256"/>
                  </a:cubicBezTo>
                  <a:cubicBezTo>
                    <a:pt x="188322" y="586019"/>
                    <a:pt x="167267" y="499462"/>
                    <a:pt x="122818" y="412904"/>
                  </a:cubicBezTo>
                  <a:close/>
                </a:path>
              </a:pathLst>
            </a:custGeom>
            <a:solidFill>
              <a:srgbClr val="AEADAD"/>
            </a:solidFill>
            <a:ln w="9525"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0389E70A-55EE-41DA-82F2-923101E0456E}"/>
                </a:ext>
              </a:extLst>
            </p:cNvPr>
            <p:cNvSpPr/>
            <p:nvPr/>
          </p:nvSpPr>
          <p:spPr>
            <a:xfrm flipH="1">
              <a:off x="10058319" y="3573908"/>
              <a:ext cx="87556" cy="671266"/>
            </a:xfrm>
            <a:custGeom>
              <a:avLst/>
              <a:gdLst>
                <a:gd name="connsiteX0" fmla="*/ 43279 w 70181"/>
                <a:gd name="connsiteY0" fmla="*/ 267861 h 538061"/>
                <a:gd name="connsiteX1" fmla="*/ 29242 w 70181"/>
                <a:gd name="connsiteY1" fmla="*/ 127497 h 538061"/>
                <a:gd name="connsiteX2" fmla="*/ 26903 w 70181"/>
                <a:gd name="connsiteY2" fmla="*/ 17545 h 538061"/>
                <a:gd name="connsiteX3" fmla="*/ 17545 w 70181"/>
                <a:gd name="connsiteY3" fmla="*/ 50297 h 538061"/>
                <a:gd name="connsiteX4" fmla="*/ 19885 w 70181"/>
                <a:gd name="connsiteY4" fmla="*/ 139194 h 538061"/>
                <a:gd name="connsiteX5" fmla="*/ 19885 w 70181"/>
                <a:gd name="connsiteY5" fmla="*/ 139194 h 538061"/>
                <a:gd name="connsiteX6" fmla="*/ 19885 w 70181"/>
                <a:gd name="connsiteY6" fmla="*/ 139194 h 538061"/>
                <a:gd name="connsiteX7" fmla="*/ 45618 w 70181"/>
                <a:gd name="connsiteY7" fmla="*/ 536892 h 538061"/>
                <a:gd name="connsiteX8" fmla="*/ 64333 w 70181"/>
                <a:gd name="connsiteY8" fmla="*/ 527535 h 538061"/>
                <a:gd name="connsiteX9" fmla="*/ 43279 w 70181"/>
                <a:gd name="connsiteY9" fmla="*/ 267861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81" h="538061">
                  <a:moveTo>
                    <a:pt x="43279" y="267861"/>
                  </a:moveTo>
                  <a:cubicBezTo>
                    <a:pt x="40939" y="228092"/>
                    <a:pt x="31582" y="171946"/>
                    <a:pt x="29242" y="127497"/>
                  </a:cubicBezTo>
                  <a:cubicBezTo>
                    <a:pt x="29242" y="87728"/>
                    <a:pt x="26903" y="57315"/>
                    <a:pt x="26903" y="17545"/>
                  </a:cubicBezTo>
                  <a:cubicBezTo>
                    <a:pt x="22224" y="33921"/>
                    <a:pt x="22224" y="29242"/>
                    <a:pt x="17545" y="50297"/>
                  </a:cubicBezTo>
                  <a:cubicBezTo>
                    <a:pt x="19885" y="78370"/>
                    <a:pt x="15206" y="106443"/>
                    <a:pt x="19885" y="139194"/>
                  </a:cubicBezTo>
                  <a:cubicBezTo>
                    <a:pt x="19885" y="139194"/>
                    <a:pt x="19885" y="139194"/>
                    <a:pt x="19885" y="139194"/>
                  </a:cubicBezTo>
                  <a:lnTo>
                    <a:pt x="19885" y="139194"/>
                  </a:lnTo>
                  <a:cubicBezTo>
                    <a:pt x="29242" y="263183"/>
                    <a:pt x="24564" y="405886"/>
                    <a:pt x="45618" y="536892"/>
                  </a:cubicBezTo>
                  <a:cubicBezTo>
                    <a:pt x="54976" y="532213"/>
                    <a:pt x="54976" y="529874"/>
                    <a:pt x="64333" y="527535"/>
                  </a:cubicBezTo>
                  <a:cubicBezTo>
                    <a:pt x="64333" y="525195"/>
                    <a:pt x="47958" y="340383"/>
                    <a:pt x="43279" y="267861"/>
                  </a:cubicBezTo>
                  <a:close/>
                </a:path>
              </a:pathLst>
            </a:custGeom>
            <a:solidFill>
              <a:srgbClr val="AEADAD"/>
            </a:solidFill>
            <a:ln w="9525"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450F30FD-F4D3-45D5-AF72-35602DEB4ECD}"/>
                </a:ext>
              </a:extLst>
            </p:cNvPr>
            <p:cNvSpPr/>
            <p:nvPr/>
          </p:nvSpPr>
          <p:spPr>
            <a:xfrm flipH="1">
              <a:off x="9984999" y="3708516"/>
              <a:ext cx="145927" cy="145927"/>
            </a:xfrm>
            <a:custGeom>
              <a:avLst/>
              <a:gdLst>
                <a:gd name="connsiteX0" fmla="*/ 61710 w 116969"/>
                <a:gd name="connsiteY0" fmla="*/ 42994 h 116969"/>
                <a:gd name="connsiteX1" fmla="*/ 80425 w 116969"/>
                <a:gd name="connsiteY1" fmla="*/ 61710 h 116969"/>
                <a:gd name="connsiteX2" fmla="*/ 64049 w 116969"/>
                <a:gd name="connsiteY2" fmla="*/ 80425 h 116969"/>
                <a:gd name="connsiteX3" fmla="*/ 42994 w 116969"/>
                <a:gd name="connsiteY3" fmla="*/ 64049 h 116969"/>
                <a:gd name="connsiteX4" fmla="*/ 61710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1710" y="42994"/>
                  </a:moveTo>
                  <a:cubicBezTo>
                    <a:pt x="73407" y="42994"/>
                    <a:pt x="80425" y="50013"/>
                    <a:pt x="80425" y="61710"/>
                  </a:cubicBezTo>
                  <a:cubicBezTo>
                    <a:pt x="80425" y="73407"/>
                    <a:pt x="75746" y="80425"/>
                    <a:pt x="64049" y="80425"/>
                  </a:cubicBezTo>
                  <a:cubicBezTo>
                    <a:pt x="52352" y="80425"/>
                    <a:pt x="45334" y="75746"/>
                    <a:pt x="42994" y="64049"/>
                  </a:cubicBezTo>
                  <a:cubicBezTo>
                    <a:pt x="42994" y="52352"/>
                    <a:pt x="50013" y="47673"/>
                    <a:pt x="61710" y="42994"/>
                  </a:cubicBezTo>
                  <a:close/>
                </a:path>
              </a:pathLst>
            </a:custGeom>
            <a:solidFill>
              <a:srgbClr val="CAC9C9"/>
            </a:solidFill>
            <a:ln w="23341"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6594F277-B7E4-4EBB-B0E0-19BE54B691E2}"/>
                </a:ext>
              </a:extLst>
            </p:cNvPr>
            <p:cNvSpPr/>
            <p:nvPr/>
          </p:nvSpPr>
          <p:spPr>
            <a:xfrm flipH="1">
              <a:off x="9567647" y="4149043"/>
              <a:ext cx="233484" cy="116742"/>
            </a:xfrm>
            <a:custGeom>
              <a:avLst/>
              <a:gdLst>
                <a:gd name="connsiteX0" fmla="*/ 143589 w 187151"/>
                <a:gd name="connsiteY0" fmla="*/ 73546 h 93575"/>
                <a:gd name="connsiteX1" fmla="*/ 42994 w 187151"/>
                <a:gd name="connsiteY1" fmla="*/ 50152 h 93575"/>
                <a:gd name="connsiteX2" fmla="*/ 143589 w 187151"/>
                <a:gd name="connsiteY2" fmla="*/ 54831 h 93575"/>
                <a:gd name="connsiteX3" fmla="*/ 143589 w 187151"/>
                <a:gd name="connsiteY3" fmla="*/ 73546 h 93575"/>
              </a:gdLst>
              <a:ahLst/>
              <a:cxnLst>
                <a:cxn ang="0">
                  <a:pos x="connsiteX0" y="connsiteY0"/>
                </a:cxn>
                <a:cxn ang="0">
                  <a:pos x="connsiteX1" y="connsiteY1"/>
                </a:cxn>
                <a:cxn ang="0">
                  <a:pos x="connsiteX2" y="connsiteY2"/>
                </a:cxn>
                <a:cxn ang="0">
                  <a:pos x="connsiteX3" y="connsiteY3"/>
                </a:cxn>
              </a:cxnLst>
              <a:rect l="l" t="t" r="r" b="b"/>
              <a:pathLst>
                <a:path w="187151" h="93575">
                  <a:moveTo>
                    <a:pt x="143589" y="73546"/>
                  </a:moveTo>
                  <a:cubicBezTo>
                    <a:pt x="117855" y="57170"/>
                    <a:pt x="87443" y="52491"/>
                    <a:pt x="42994" y="50152"/>
                  </a:cubicBezTo>
                  <a:cubicBezTo>
                    <a:pt x="87443" y="36116"/>
                    <a:pt x="115516" y="45473"/>
                    <a:pt x="143589" y="54831"/>
                  </a:cubicBezTo>
                  <a:cubicBezTo>
                    <a:pt x="145928" y="61849"/>
                    <a:pt x="143589" y="66528"/>
                    <a:pt x="143589" y="73546"/>
                  </a:cubicBezTo>
                  <a:close/>
                </a:path>
              </a:pathLst>
            </a:custGeom>
            <a:solidFill>
              <a:srgbClr val="B4B3B3"/>
            </a:solidFill>
            <a:ln w="23341"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B99237F6-B5C1-42DF-9FF1-E6DD3CA20992}"/>
                </a:ext>
              </a:extLst>
            </p:cNvPr>
            <p:cNvSpPr/>
            <p:nvPr/>
          </p:nvSpPr>
          <p:spPr>
            <a:xfrm flipH="1">
              <a:off x="10453379" y="2417724"/>
              <a:ext cx="145927" cy="175113"/>
            </a:xfrm>
            <a:custGeom>
              <a:avLst/>
              <a:gdLst>
                <a:gd name="connsiteX0" fmla="*/ 76878 w 116969"/>
                <a:gd name="connsiteY0" fmla="*/ 118493 h 140363"/>
                <a:gd name="connsiteX1" fmla="*/ 46466 w 116969"/>
                <a:gd name="connsiteY1" fmla="*/ 69365 h 140363"/>
                <a:gd name="connsiteX2" fmla="*/ 51145 w 116969"/>
                <a:gd name="connsiteY2" fmla="*/ 48311 h 140363"/>
                <a:gd name="connsiteX3" fmla="*/ 69860 w 116969"/>
                <a:gd name="connsiteY3" fmla="*/ 43632 h 140363"/>
                <a:gd name="connsiteX4" fmla="*/ 72199 w 116969"/>
                <a:gd name="connsiteY4" fmla="*/ 64687 h 140363"/>
                <a:gd name="connsiteX5" fmla="*/ 76878 w 116969"/>
                <a:gd name="connsiteY5" fmla="*/ 11849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69" h="140363">
                  <a:moveTo>
                    <a:pt x="76878" y="118493"/>
                  </a:moveTo>
                  <a:cubicBezTo>
                    <a:pt x="58163" y="106796"/>
                    <a:pt x="60502" y="83402"/>
                    <a:pt x="46466" y="69365"/>
                  </a:cubicBezTo>
                  <a:cubicBezTo>
                    <a:pt x="39448" y="62347"/>
                    <a:pt x="44127" y="52990"/>
                    <a:pt x="51145" y="48311"/>
                  </a:cubicBezTo>
                  <a:cubicBezTo>
                    <a:pt x="55824" y="45971"/>
                    <a:pt x="65181" y="41293"/>
                    <a:pt x="69860" y="43632"/>
                  </a:cubicBezTo>
                  <a:cubicBezTo>
                    <a:pt x="86236" y="48311"/>
                    <a:pt x="74539" y="57668"/>
                    <a:pt x="72199" y="64687"/>
                  </a:cubicBezTo>
                  <a:cubicBezTo>
                    <a:pt x="67521" y="83402"/>
                    <a:pt x="100272" y="97438"/>
                    <a:pt x="76878" y="118493"/>
                  </a:cubicBezTo>
                  <a:close/>
                </a:path>
              </a:pathLst>
            </a:custGeom>
            <a:solidFill>
              <a:srgbClr val="A4A3A3"/>
            </a:solidFill>
            <a:ln w="23341"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D89C2185-0927-4A01-92E6-B53CED5E2318}"/>
                </a:ext>
              </a:extLst>
            </p:cNvPr>
            <p:cNvSpPr/>
            <p:nvPr/>
          </p:nvSpPr>
          <p:spPr>
            <a:xfrm flipH="1">
              <a:off x="8317149" y="4140849"/>
              <a:ext cx="1838945" cy="332227"/>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 name="connsiteX0" fmla="*/ 704159 w 1609507"/>
                <a:gd name="connsiteY0" fmla="*/ 1081755 h 1254870"/>
                <a:gd name="connsiteX1" fmla="*/ 772002 w 1609507"/>
                <a:gd name="connsiteY1" fmla="*/ 997536 h 1254870"/>
                <a:gd name="connsiteX2" fmla="*/ 858560 w 1609507"/>
                <a:gd name="connsiteY2" fmla="*/ 68795 h 1254870"/>
                <a:gd name="connsiteX3" fmla="*/ 1551022 w 1609507"/>
                <a:gd name="connsiteY3" fmla="*/ 68795 h 1254870"/>
                <a:gd name="connsiteX4" fmla="*/ 1609507 w 1609507"/>
                <a:gd name="connsiteY4" fmla="*/ 80492 h 1254870"/>
                <a:gd name="connsiteX5" fmla="*/ 1609507 w 1609507"/>
                <a:gd name="connsiteY5" fmla="*/ 262965 h 1254870"/>
                <a:gd name="connsiteX6" fmla="*/ 1560380 w 1609507"/>
                <a:gd name="connsiteY6" fmla="*/ 992857 h 1254870"/>
                <a:gd name="connsiteX7" fmla="*/ 1520610 w 1609507"/>
                <a:gd name="connsiteY7" fmla="*/ 1044324 h 1254870"/>
                <a:gd name="connsiteX8" fmla="*/ 1211809 w 1609507"/>
                <a:gd name="connsiteY8" fmla="*/ 1109827 h 1254870"/>
                <a:gd name="connsiteX9" fmla="*/ 1169700 w 1609507"/>
                <a:gd name="connsiteY9" fmla="*/ 1095791 h 1254870"/>
                <a:gd name="connsiteX10" fmla="*/ 1136948 w 1609507"/>
                <a:gd name="connsiteY10" fmla="*/ 1086433 h 1254870"/>
                <a:gd name="connsiteX11" fmla="*/ 1026997 w 1609507"/>
                <a:gd name="connsiteY11" fmla="*/ 1123864 h 1254870"/>
                <a:gd name="connsiteX12" fmla="*/ 949796 w 1609507"/>
                <a:gd name="connsiteY12" fmla="*/ 1154276 h 1254870"/>
                <a:gd name="connsiteX13" fmla="*/ 900669 w 1609507"/>
                <a:gd name="connsiteY13" fmla="*/ 1156615 h 1254870"/>
                <a:gd name="connsiteX14" fmla="*/ 872596 w 1609507"/>
                <a:gd name="connsiteY14" fmla="*/ 1158955 h 1254870"/>
                <a:gd name="connsiteX15" fmla="*/ 837505 w 1609507"/>
                <a:gd name="connsiteY15" fmla="*/ 1156615 h 1254870"/>
                <a:gd name="connsiteX16" fmla="*/ 776681 w 1609507"/>
                <a:gd name="connsiteY16" fmla="*/ 1158955 h 1254870"/>
                <a:gd name="connsiteX17" fmla="*/ 715856 w 1609507"/>
                <a:gd name="connsiteY17" fmla="*/ 1170652 h 1254870"/>
                <a:gd name="connsiteX18" fmla="*/ 638656 w 1609507"/>
                <a:gd name="connsiteY18" fmla="*/ 1182349 h 1254870"/>
                <a:gd name="connsiteX19" fmla="*/ 591868 w 1609507"/>
                <a:gd name="connsiteY19" fmla="*/ 1198725 h 1254870"/>
                <a:gd name="connsiteX20" fmla="*/ 173116 w 1609507"/>
                <a:gd name="connsiteY20" fmla="*/ 1243173 h 1254870"/>
                <a:gd name="connsiteX21" fmla="*/ 63164 w 1609507"/>
                <a:gd name="connsiteY21" fmla="*/ 1254870 h 1254870"/>
                <a:gd name="connsiteX22" fmla="*/ 0 w 1609507"/>
                <a:gd name="connsiteY22" fmla="*/ 1215100 h 1254870"/>
                <a:gd name="connsiteX23" fmla="*/ 51467 w 1609507"/>
                <a:gd name="connsiteY23" fmla="*/ 1172991 h 1254870"/>
                <a:gd name="connsiteX24" fmla="*/ 240958 w 1609507"/>
                <a:gd name="connsiteY24" fmla="*/ 1142579 h 1254870"/>
                <a:gd name="connsiteX25" fmla="*/ 704159 w 1609507"/>
                <a:gd name="connsiteY25" fmla="*/ 1081755 h 1254870"/>
                <a:gd name="connsiteX0" fmla="*/ 704159 w 1627491"/>
                <a:gd name="connsiteY0" fmla="*/ 1080978 h 1254093"/>
                <a:gd name="connsiteX1" fmla="*/ 772002 w 1627491"/>
                <a:gd name="connsiteY1" fmla="*/ 996759 h 1254093"/>
                <a:gd name="connsiteX2" fmla="*/ 1551022 w 1627491"/>
                <a:gd name="connsiteY2" fmla="*/ 68018 h 1254093"/>
                <a:gd name="connsiteX3" fmla="*/ 1609507 w 1627491"/>
                <a:gd name="connsiteY3" fmla="*/ 79715 h 1254093"/>
                <a:gd name="connsiteX4" fmla="*/ 1609507 w 1627491"/>
                <a:gd name="connsiteY4" fmla="*/ 262188 h 1254093"/>
                <a:gd name="connsiteX5" fmla="*/ 1560380 w 1627491"/>
                <a:gd name="connsiteY5" fmla="*/ 992080 h 1254093"/>
                <a:gd name="connsiteX6" fmla="*/ 1520610 w 1627491"/>
                <a:gd name="connsiteY6" fmla="*/ 1043547 h 1254093"/>
                <a:gd name="connsiteX7" fmla="*/ 1211809 w 1627491"/>
                <a:gd name="connsiteY7" fmla="*/ 1109050 h 1254093"/>
                <a:gd name="connsiteX8" fmla="*/ 1169700 w 1627491"/>
                <a:gd name="connsiteY8" fmla="*/ 1095014 h 1254093"/>
                <a:gd name="connsiteX9" fmla="*/ 1136948 w 1627491"/>
                <a:gd name="connsiteY9" fmla="*/ 1085656 h 1254093"/>
                <a:gd name="connsiteX10" fmla="*/ 1026997 w 1627491"/>
                <a:gd name="connsiteY10" fmla="*/ 1123087 h 1254093"/>
                <a:gd name="connsiteX11" fmla="*/ 949796 w 1627491"/>
                <a:gd name="connsiteY11" fmla="*/ 1153499 h 1254093"/>
                <a:gd name="connsiteX12" fmla="*/ 900669 w 1627491"/>
                <a:gd name="connsiteY12" fmla="*/ 1155838 h 1254093"/>
                <a:gd name="connsiteX13" fmla="*/ 872596 w 1627491"/>
                <a:gd name="connsiteY13" fmla="*/ 1158178 h 1254093"/>
                <a:gd name="connsiteX14" fmla="*/ 837505 w 1627491"/>
                <a:gd name="connsiteY14" fmla="*/ 1155838 h 1254093"/>
                <a:gd name="connsiteX15" fmla="*/ 776681 w 1627491"/>
                <a:gd name="connsiteY15" fmla="*/ 1158178 h 1254093"/>
                <a:gd name="connsiteX16" fmla="*/ 715856 w 1627491"/>
                <a:gd name="connsiteY16" fmla="*/ 1169875 h 1254093"/>
                <a:gd name="connsiteX17" fmla="*/ 638656 w 1627491"/>
                <a:gd name="connsiteY17" fmla="*/ 1181572 h 1254093"/>
                <a:gd name="connsiteX18" fmla="*/ 591868 w 1627491"/>
                <a:gd name="connsiteY18" fmla="*/ 1197948 h 1254093"/>
                <a:gd name="connsiteX19" fmla="*/ 173116 w 1627491"/>
                <a:gd name="connsiteY19" fmla="*/ 1242396 h 1254093"/>
                <a:gd name="connsiteX20" fmla="*/ 63164 w 1627491"/>
                <a:gd name="connsiteY20" fmla="*/ 1254093 h 1254093"/>
                <a:gd name="connsiteX21" fmla="*/ 0 w 1627491"/>
                <a:gd name="connsiteY21" fmla="*/ 1214323 h 1254093"/>
                <a:gd name="connsiteX22" fmla="*/ 51467 w 1627491"/>
                <a:gd name="connsiteY22" fmla="*/ 1172214 h 1254093"/>
                <a:gd name="connsiteX23" fmla="*/ 240958 w 1627491"/>
                <a:gd name="connsiteY23" fmla="*/ 1141802 h 1254093"/>
                <a:gd name="connsiteX24" fmla="*/ 704159 w 1627491"/>
                <a:gd name="connsiteY24" fmla="*/ 1080978 h 1254093"/>
                <a:gd name="connsiteX0" fmla="*/ 704159 w 1609507"/>
                <a:gd name="connsiteY0" fmla="*/ 1001263 h 1174378"/>
                <a:gd name="connsiteX1" fmla="*/ 772002 w 1609507"/>
                <a:gd name="connsiteY1" fmla="*/ 917044 h 1174378"/>
                <a:gd name="connsiteX2" fmla="*/ 1609507 w 1609507"/>
                <a:gd name="connsiteY2" fmla="*/ 0 h 1174378"/>
                <a:gd name="connsiteX3" fmla="*/ 1609507 w 1609507"/>
                <a:gd name="connsiteY3" fmla="*/ 182473 h 1174378"/>
                <a:gd name="connsiteX4" fmla="*/ 1560380 w 1609507"/>
                <a:gd name="connsiteY4" fmla="*/ 912365 h 1174378"/>
                <a:gd name="connsiteX5" fmla="*/ 1520610 w 1609507"/>
                <a:gd name="connsiteY5" fmla="*/ 963832 h 1174378"/>
                <a:gd name="connsiteX6" fmla="*/ 1211809 w 1609507"/>
                <a:gd name="connsiteY6" fmla="*/ 1029335 h 1174378"/>
                <a:gd name="connsiteX7" fmla="*/ 1169700 w 1609507"/>
                <a:gd name="connsiteY7" fmla="*/ 1015299 h 1174378"/>
                <a:gd name="connsiteX8" fmla="*/ 1136948 w 1609507"/>
                <a:gd name="connsiteY8" fmla="*/ 1005941 h 1174378"/>
                <a:gd name="connsiteX9" fmla="*/ 1026997 w 1609507"/>
                <a:gd name="connsiteY9" fmla="*/ 1043372 h 1174378"/>
                <a:gd name="connsiteX10" fmla="*/ 949796 w 1609507"/>
                <a:gd name="connsiteY10" fmla="*/ 1073784 h 1174378"/>
                <a:gd name="connsiteX11" fmla="*/ 900669 w 1609507"/>
                <a:gd name="connsiteY11" fmla="*/ 1076123 h 1174378"/>
                <a:gd name="connsiteX12" fmla="*/ 872596 w 1609507"/>
                <a:gd name="connsiteY12" fmla="*/ 1078463 h 1174378"/>
                <a:gd name="connsiteX13" fmla="*/ 837505 w 1609507"/>
                <a:gd name="connsiteY13" fmla="*/ 1076123 h 1174378"/>
                <a:gd name="connsiteX14" fmla="*/ 776681 w 1609507"/>
                <a:gd name="connsiteY14" fmla="*/ 1078463 h 1174378"/>
                <a:gd name="connsiteX15" fmla="*/ 715856 w 1609507"/>
                <a:gd name="connsiteY15" fmla="*/ 1090160 h 1174378"/>
                <a:gd name="connsiteX16" fmla="*/ 638656 w 1609507"/>
                <a:gd name="connsiteY16" fmla="*/ 1101857 h 1174378"/>
                <a:gd name="connsiteX17" fmla="*/ 591868 w 1609507"/>
                <a:gd name="connsiteY17" fmla="*/ 1118233 h 1174378"/>
                <a:gd name="connsiteX18" fmla="*/ 173116 w 1609507"/>
                <a:gd name="connsiteY18" fmla="*/ 1162681 h 1174378"/>
                <a:gd name="connsiteX19" fmla="*/ 63164 w 1609507"/>
                <a:gd name="connsiteY19" fmla="*/ 1174378 h 1174378"/>
                <a:gd name="connsiteX20" fmla="*/ 0 w 1609507"/>
                <a:gd name="connsiteY20" fmla="*/ 1134608 h 1174378"/>
                <a:gd name="connsiteX21" fmla="*/ 51467 w 1609507"/>
                <a:gd name="connsiteY21" fmla="*/ 1092499 h 1174378"/>
                <a:gd name="connsiteX22" fmla="*/ 240958 w 1609507"/>
                <a:gd name="connsiteY22" fmla="*/ 1062087 h 1174378"/>
                <a:gd name="connsiteX23" fmla="*/ 704159 w 1609507"/>
                <a:gd name="connsiteY23" fmla="*/ 1001263 h 1174378"/>
                <a:gd name="connsiteX0" fmla="*/ 704159 w 1609507"/>
                <a:gd name="connsiteY0" fmla="*/ 818790 h 991905"/>
                <a:gd name="connsiteX1" fmla="*/ 772002 w 1609507"/>
                <a:gd name="connsiteY1" fmla="*/ 734571 h 991905"/>
                <a:gd name="connsiteX2" fmla="*/ 1609507 w 1609507"/>
                <a:gd name="connsiteY2" fmla="*/ 0 h 991905"/>
                <a:gd name="connsiteX3" fmla="*/ 1560380 w 1609507"/>
                <a:gd name="connsiteY3" fmla="*/ 729892 h 991905"/>
                <a:gd name="connsiteX4" fmla="*/ 1520610 w 1609507"/>
                <a:gd name="connsiteY4" fmla="*/ 781359 h 991905"/>
                <a:gd name="connsiteX5" fmla="*/ 1211809 w 1609507"/>
                <a:gd name="connsiteY5" fmla="*/ 846862 h 991905"/>
                <a:gd name="connsiteX6" fmla="*/ 1169700 w 1609507"/>
                <a:gd name="connsiteY6" fmla="*/ 832826 h 991905"/>
                <a:gd name="connsiteX7" fmla="*/ 1136948 w 1609507"/>
                <a:gd name="connsiteY7" fmla="*/ 823468 h 991905"/>
                <a:gd name="connsiteX8" fmla="*/ 1026997 w 1609507"/>
                <a:gd name="connsiteY8" fmla="*/ 860899 h 991905"/>
                <a:gd name="connsiteX9" fmla="*/ 949796 w 1609507"/>
                <a:gd name="connsiteY9" fmla="*/ 891311 h 991905"/>
                <a:gd name="connsiteX10" fmla="*/ 900669 w 1609507"/>
                <a:gd name="connsiteY10" fmla="*/ 893650 h 991905"/>
                <a:gd name="connsiteX11" fmla="*/ 872596 w 1609507"/>
                <a:gd name="connsiteY11" fmla="*/ 895990 h 991905"/>
                <a:gd name="connsiteX12" fmla="*/ 837505 w 1609507"/>
                <a:gd name="connsiteY12" fmla="*/ 893650 h 991905"/>
                <a:gd name="connsiteX13" fmla="*/ 776681 w 1609507"/>
                <a:gd name="connsiteY13" fmla="*/ 895990 h 991905"/>
                <a:gd name="connsiteX14" fmla="*/ 715856 w 1609507"/>
                <a:gd name="connsiteY14" fmla="*/ 907687 h 991905"/>
                <a:gd name="connsiteX15" fmla="*/ 638656 w 1609507"/>
                <a:gd name="connsiteY15" fmla="*/ 919384 h 991905"/>
                <a:gd name="connsiteX16" fmla="*/ 591868 w 1609507"/>
                <a:gd name="connsiteY16" fmla="*/ 935760 h 991905"/>
                <a:gd name="connsiteX17" fmla="*/ 173116 w 1609507"/>
                <a:gd name="connsiteY17" fmla="*/ 980208 h 991905"/>
                <a:gd name="connsiteX18" fmla="*/ 63164 w 1609507"/>
                <a:gd name="connsiteY18" fmla="*/ 991905 h 991905"/>
                <a:gd name="connsiteX19" fmla="*/ 0 w 1609507"/>
                <a:gd name="connsiteY19" fmla="*/ 952135 h 991905"/>
                <a:gd name="connsiteX20" fmla="*/ 51467 w 1609507"/>
                <a:gd name="connsiteY20" fmla="*/ 910026 h 991905"/>
                <a:gd name="connsiteX21" fmla="*/ 240958 w 1609507"/>
                <a:gd name="connsiteY21" fmla="*/ 879614 h 991905"/>
                <a:gd name="connsiteX22" fmla="*/ 704159 w 1609507"/>
                <a:gd name="connsiteY22" fmla="*/ 818790 h 991905"/>
                <a:gd name="connsiteX0" fmla="*/ 704159 w 1561719"/>
                <a:gd name="connsiteY0" fmla="*/ 217224 h 390339"/>
                <a:gd name="connsiteX1" fmla="*/ 772002 w 1561719"/>
                <a:gd name="connsiteY1" fmla="*/ 133005 h 390339"/>
                <a:gd name="connsiteX2" fmla="*/ 1512419 w 1561719"/>
                <a:gd name="connsiteY2" fmla="*/ 15907 h 390339"/>
                <a:gd name="connsiteX3" fmla="*/ 1560380 w 1561719"/>
                <a:gd name="connsiteY3" fmla="*/ 128326 h 390339"/>
                <a:gd name="connsiteX4" fmla="*/ 1520610 w 1561719"/>
                <a:gd name="connsiteY4" fmla="*/ 179793 h 390339"/>
                <a:gd name="connsiteX5" fmla="*/ 1211809 w 1561719"/>
                <a:gd name="connsiteY5" fmla="*/ 245296 h 390339"/>
                <a:gd name="connsiteX6" fmla="*/ 1169700 w 1561719"/>
                <a:gd name="connsiteY6" fmla="*/ 231260 h 390339"/>
                <a:gd name="connsiteX7" fmla="*/ 1136948 w 1561719"/>
                <a:gd name="connsiteY7" fmla="*/ 221902 h 390339"/>
                <a:gd name="connsiteX8" fmla="*/ 1026997 w 1561719"/>
                <a:gd name="connsiteY8" fmla="*/ 259333 h 390339"/>
                <a:gd name="connsiteX9" fmla="*/ 949796 w 1561719"/>
                <a:gd name="connsiteY9" fmla="*/ 289745 h 390339"/>
                <a:gd name="connsiteX10" fmla="*/ 900669 w 1561719"/>
                <a:gd name="connsiteY10" fmla="*/ 292084 h 390339"/>
                <a:gd name="connsiteX11" fmla="*/ 872596 w 1561719"/>
                <a:gd name="connsiteY11" fmla="*/ 294424 h 390339"/>
                <a:gd name="connsiteX12" fmla="*/ 837505 w 1561719"/>
                <a:gd name="connsiteY12" fmla="*/ 292084 h 390339"/>
                <a:gd name="connsiteX13" fmla="*/ 776681 w 1561719"/>
                <a:gd name="connsiteY13" fmla="*/ 294424 h 390339"/>
                <a:gd name="connsiteX14" fmla="*/ 715856 w 1561719"/>
                <a:gd name="connsiteY14" fmla="*/ 306121 h 390339"/>
                <a:gd name="connsiteX15" fmla="*/ 638656 w 1561719"/>
                <a:gd name="connsiteY15" fmla="*/ 317818 h 390339"/>
                <a:gd name="connsiteX16" fmla="*/ 591868 w 1561719"/>
                <a:gd name="connsiteY16" fmla="*/ 334194 h 390339"/>
                <a:gd name="connsiteX17" fmla="*/ 173116 w 1561719"/>
                <a:gd name="connsiteY17" fmla="*/ 378642 h 390339"/>
                <a:gd name="connsiteX18" fmla="*/ 63164 w 1561719"/>
                <a:gd name="connsiteY18" fmla="*/ 390339 h 390339"/>
                <a:gd name="connsiteX19" fmla="*/ 0 w 1561719"/>
                <a:gd name="connsiteY19" fmla="*/ 350569 h 390339"/>
                <a:gd name="connsiteX20" fmla="*/ 51467 w 1561719"/>
                <a:gd name="connsiteY20" fmla="*/ 308460 h 390339"/>
                <a:gd name="connsiteX21" fmla="*/ 240958 w 1561719"/>
                <a:gd name="connsiteY21" fmla="*/ 278048 h 390339"/>
                <a:gd name="connsiteX22" fmla="*/ 704159 w 1561719"/>
                <a:gd name="connsiteY22" fmla="*/ 217224 h 390339"/>
                <a:gd name="connsiteX0" fmla="*/ 704159 w 1561864"/>
                <a:gd name="connsiteY0" fmla="*/ 221134 h 394249"/>
                <a:gd name="connsiteX1" fmla="*/ 772002 w 1561864"/>
                <a:gd name="connsiteY1" fmla="*/ 136915 h 394249"/>
                <a:gd name="connsiteX2" fmla="*/ 1512419 w 1561864"/>
                <a:gd name="connsiteY2" fmla="*/ 19817 h 394249"/>
                <a:gd name="connsiteX3" fmla="*/ 1560380 w 1561864"/>
                <a:gd name="connsiteY3" fmla="*/ 132236 h 394249"/>
                <a:gd name="connsiteX4" fmla="*/ 1520610 w 1561864"/>
                <a:gd name="connsiteY4" fmla="*/ 183703 h 394249"/>
                <a:gd name="connsiteX5" fmla="*/ 1211809 w 1561864"/>
                <a:gd name="connsiteY5" fmla="*/ 249206 h 394249"/>
                <a:gd name="connsiteX6" fmla="*/ 1169700 w 1561864"/>
                <a:gd name="connsiteY6" fmla="*/ 235170 h 394249"/>
                <a:gd name="connsiteX7" fmla="*/ 1136948 w 1561864"/>
                <a:gd name="connsiteY7" fmla="*/ 225812 h 394249"/>
                <a:gd name="connsiteX8" fmla="*/ 1026997 w 1561864"/>
                <a:gd name="connsiteY8" fmla="*/ 263243 h 394249"/>
                <a:gd name="connsiteX9" fmla="*/ 949796 w 1561864"/>
                <a:gd name="connsiteY9" fmla="*/ 293655 h 394249"/>
                <a:gd name="connsiteX10" fmla="*/ 900669 w 1561864"/>
                <a:gd name="connsiteY10" fmla="*/ 295994 h 394249"/>
                <a:gd name="connsiteX11" fmla="*/ 872596 w 1561864"/>
                <a:gd name="connsiteY11" fmla="*/ 298334 h 394249"/>
                <a:gd name="connsiteX12" fmla="*/ 837505 w 1561864"/>
                <a:gd name="connsiteY12" fmla="*/ 295994 h 394249"/>
                <a:gd name="connsiteX13" fmla="*/ 776681 w 1561864"/>
                <a:gd name="connsiteY13" fmla="*/ 298334 h 394249"/>
                <a:gd name="connsiteX14" fmla="*/ 715856 w 1561864"/>
                <a:gd name="connsiteY14" fmla="*/ 310031 h 394249"/>
                <a:gd name="connsiteX15" fmla="*/ 638656 w 1561864"/>
                <a:gd name="connsiteY15" fmla="*/ 321728 h 394249"/>
                <a:gd name="connsiteX16" fmla="*/ 591868 w 1561864"/>
                <a:gd name="connsiteY16" fmla="*/ 338104 h 394249"/>
                <a:gd name="connsiteX17" fmla="*/ 173116 w 1561864"/>
                <a:gd name="connsiteY17" fmla="*/ 382552 h 394249"/>
                <a:gd name="connsiteX18" fmla="*/ 63164 w 1561864"/>
                <a:gd name="connsiteY18" fmla="*/ 394249 h 394249"/>
                <a:gd name="connsiteX19" fmla="*/ 0 w 1561864"/>
                <a:gd name="connsiteY19" fmla="*/ 354479 h 394249"/>
                <a:gd name="connsiteX20" fmla="*/ 51467 w 1561864"/>
                <a:gd name="connsiteY20" fmla="*/ 312370 h 394249"/>
                <a:gd name="connsiteX21" fmla="*/ 240958 w 1561864"/>
                <a:gd name="connsiteY21" fmla="*/ 281958 h 394249"/>
                <a:gd name="connsiteX22" fmla="*/ 704159 w 1561864"/>
                <a:gd name="connsiteY22" fmla="*/ 221134 h 394249"/>
                <a:gd name="connsiteX0" fmla="*/ 704159 w 1561111"/>
                <a:gd name="connsiteY0" fmla="*/ 201952 h 375067"/>
                <a:gd name="connsiteX1" fmla="*/ 772002 w 1561111"/>
                <a:gd name="connsiteY1" fmla="*/ 117733 h 375067"/>
                <a:gd name="connsiteX2" fmla="*/ 1512419 w 1561111"/>
                <a:gd name="connsiteY2" fmla="*/ 635 h 375067"/>
                <a:gd name="connsiteX3" fmla="*/ 1560380 w 1561111"/>
                <a:gd name="connsiteY3" fmla="*/ 113054 h 375067"/>
                <a:gd name="connsiteX4" fmla="*/ 1520610 w 1561111"/>
                <a:gd name="connsiteY4" fmla="*/ 164521 h 375067"/>
                <a:gd name="connsiteX5" fmla="*/ 1211809 w 1561111"/>
                <a:gd name="connsiteY5" fmla="*/ 230024 h 375067"/>
                <a:gd name="connsiteX6" fmla="*/ 1169700 w 1561111"/>
                <a:gd name="connsiteY6" fmla="*/ 215988 h 375067"/>
                <a:gd name="connsiteX7" fmla="*/ 1136948 w 1561111"/>
                <a:gd name="connsiteY7" fmla="*/ 206630 h 375067"/>
                <a:gd name="connsiteX8" fmla="*/ 1026997 w 1561111"/>
                <a:gd name="connsiteY8" fmla="*/ 244061 h 375067"/>
                <a:gd name="connsiteX9" fmla="*/ 949796 w 1561111"/>
                <a:gd name="connsiteY9" fmla="*/ 274473 h 375067"/>
                <a:gd name="connsiteX10" fmla="*/ 900669 w 1561111"/>
                <a:gd name="connsiteY10" fmla="*/ 276812 h 375067"/>
                <a:gd name="connsiteX11" fmla="*/ 872596 w 1561111"/>
                <a:gd name="connsiteY11" fmla="*/ 279152 h 375067"/>
                <a:gd name="connsiteX12" fmla="*/ 837505 w 1561111"/>
                <a:gd name="connsiteY12" fmla="*/ 276812 h 375067"/>
                <a:gd name="connsiteX13" fmla="*/ 776681 w 1561111"/>
                <a:gd name="connsiteY13" fmla="*/ 279152 h 375067"/>
                <a:gd name="connsiteX14" fmla="*/ 715856 w 1561111"/>
                <a:gd name="connsiteY14" fmla="*/ 290849 h 375067"/>
                <a:gd name="connsiteX15" fmla="*/ 638656 w 1561111"/>
                <a:gd name="connsiteY15" fmla="*/ 302546 h 375067"/>
                <a:gd name="connsiteX16" fmla="*/ 591868 w 1561111"/>
                <a:gd name="connsiteY16" fmla="*/ 318922 h 375067"/>
                <a:gd name="connsiteX17" fmla="*/ 173116 w 1561111"/>
                <a:gd name="connsiteY17" fmla="*/ 363370 h 375067"/>
                <a:gd name="connsiteX18" fmla="*/ 63164 w 1561111"/>
                <a:gd name="connsiteY18" fmla="*/ 375067 h 375067"/>
                <a:gd name="connsiteX19" fmla="*/ 0 w 1561111"/>
                <a:gd name="connsiteY19" fmla="*/ 335297 h 375067"/>
                <a:gd name="connsiteX20" fmla="*/ 51467 w 1561111"/>
                <a:gd name="connsiteY20" fmla="*/ 293188 h 375067"/>
                <a:gd name="connsiteX21" fmla="*/ 240958 w 1561111"/>
                <a:gd name="connsiteY21" fmla="*/ 262776 h 375067"/>
                <a:gd name="connsiteX22" fmla="*/ 704159 w 1561111"/>
                <a:gd name="connsiteY22" fmla="*/ 201952 h 375067"/>
                <a:gd name="connsiteX0" fmla="*/ 704159 w 1563254"/>
                <a:gd name="connsiteY0" fmla="*/ 172385 h 345500"/>
                <a:gd name="connsiteX1" fmla="*/ 772002 w 1563254"/>
                <a:gd name="connsiteY1" fmla="*/ 88166 h 345500"/>
                <a:gd name="connsiteX2" fmla="*/ 1559020 w 1563254"/>
                <a:gd name="connsiteY2" fmla="*/ 13786 h 345500"/>
                <a:gd name="connsiteX3" fmla="*/ 1560380 w 1563254"/>
                <a:gd name="connsiteY3" fmla="*/ 83487 h 345500"/>
                <a:gd name="connsiteX4" fmla="*/ 1520610 w 1563254"/>
                <a:gd name="connsiteY4" fmla="*/ 134954 h 345500"/>
                <a:gd name="connsiteX5" fmla="*/ 1211809 w 1563254"/>
                <a:gd name="connsiteY5" fmla="*/ 200457 h 345500"/>
                <a:gd name="connsiteX6" fmla="*/ 1169700 w 1563254"/>
                <a:gd name="connsiteY6" fmla="*/ 186421 h 345500"/>
                <a:gd name="connsiteX7" fmla="*/ 1136948 w 1563254"/>
                <a:gd name="connsiteY7" fmla="*/ 177063 h 345500"/>
                <a:gd name="connsiteX8" fmla="*/ 1026997 w 1563254"/>
                <a:gd name="connsiteY8" fmla="*/ 214494 h 345500"/>
                <a:gd name="connsiteX9" fmla="*/ 949796 w 1563254"/>
                <a:gd name="connsiteY9" fmla="*/ 244906 h 345500"/>
                <a:gd name="connsiteX10" fmla="*/ 900669 w 1563254"/>
                <a:gd name="connsiteY10" fmla="*/ 247245 h 345500"/>
                <a:gd name="connsiteX11" fmla="*/ 872596 w 1563254"/>
                <a:gd name="connsiteY11" fmla="*/ 249585 h 345500"/>
                <a:gd name="connsiteX12" fmla="*/ 837505 w 1563254"/>
                <a:gd name="connsiteY12" fmla="*/ 247245 h 345500"/>
                <a:gd name="connsiteX13" fmla="*/ 776681 w 1563254"/>
                <a:gd name="connsiteY13" fmla="*/ 249585 h 345500"/>
                <a:gd name="connsiteX14" fmla="*/ 715856 w 1563254"/>
                <a:gd name="connsiteY14" fmla="*/ 261282 h 345500"/>
                <a:gd name="connsiteX15" fmla="*/ 638656 w 1563254"/>
                <a:gd name="connsiteY15" fmla="*/ 272979 h 345500"/>
                <a:gd name="connsiteX16" fmla="*/ 591868 w 1563254"/>
                <a:gd name="connsiteY16" fmla="*/ 289355 h 345500"/>
                <a:gd name="connsiteX17" fmla="*/ 173116 w 1563254"/>
                <a:gd name="connsiteY17" fmla="*/ 333803 h 345500"/>
                <a:gd name="connsiteX18" fmla="*/ 63164 w 1563254"/>
                <a:gd name="connsiteY18" fmla="*/ 345500 h 345500"/>
                <a:gd name="connsiteX19" fmla="*/ 0 w 1563254"/>
                <a:gd name="connsiteY19" fmla="*/ 305730 h 345500"/>
                <a:gd name="connsiteX20" fmla="*/ 51467 w 1563254"/>
                <a:gd name="connsiteY20" fmla="*/ 263621 h 345500"/>
                <a:gd name="connsiteX21" fmla="*/ 240958 w 1563254"/>
                <a:gd name="connsiteY21" fmla="*/ 233209 h 345500"/>
                <a:gd name="connsiteX22" fmla="*/ 704159 w 1563254"/>
                <a:gd name="connsiteY22" fmla="*/ 172385 h 345500"/>
                <a:gd name="connsiteX0" fmla="*/ 704159 w 1563254"/>
                <a:gd name="connsiteY0" fmla="*/ 164574 h 337689"/>
                <a:gd name="connsiteX1" fmla="*/ 830254 w 1563254"/>
                <a:gd name="connsiteY1" fmla="*/ 99773 h 337689"/>
                <a:gd name="connsiteX2" fmla="*/ 1559020 w 1563254"/>
                <a:gd name="connsiteY2" fmla="*/ 5975 h 337689"/>
                <a:gd name="connsiteX3" fmla="*/ 1560380 w 1563254"/>
                <a:gd name="connsiteY3" fmla="*/ 75676 h 337689"/>
                <a:gd name="connsiteX4" fmla="*/ 1520610 w 1563254"/>
                <a:gd name="connsiteY4" fmla="*/ 127143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04159 w 1563254"/>
                <a:gd name="connsiteY22" fmla="*/ 164574 h 337689"/>
                <a:gd name="connsiteX0" fmla="*/ 704159 w 1563254"/>
                <a:gd name="connsiteY0" fmla="*/ 164574 h 337689"/>
                <a:gd name="connsiteX1" fmla="*/ 830254 w 1563254"/>
                <a:gd name="connsiteY1" fmla="*/ 99773 h 337689"/>
                <a:gd name="connsiteX2" fmla="*/ 1559020 w 1563254"/>
                <a:gd name="connsiteY2" fmla="*/ 5975 h 337689"/>
                <a:gd name="connsiteX3" fmla="*/ 1560380 w 1563254"/>
                <a:gd name="connsiteY3" fmla="*/ 75676 h 337689"/>
                <a:gd name="connsiteX4" fmla="*/ 1520610 w 1563254"/>
                <a:gd name="connsiteY4" fmla="*/ 127143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04159 w 1563254"/>
                <a:gd name="connsiteY22" fmla="*/ 164574 h 337689"/>
                <a:gd name="connsiteX0" fmla="*/ 731342 w 1563254"/>
                <a:gd name="connsiteY0" fmla="*/ 98554 h 337689"/>
                <a:gd name="connsiteX1" fmla="*/ 830254 w 1563254"/>
                <a:gd name="connsiteY1" fmla="*/ 99773 h 337689"/>
                <a:gd name="connsiteX2" fmla="*/ 1559020 w 1563254"/>
                <a:gd name="connsiteY2" fmla="*/ 5975 h 337689"/>
                <a:gd name="connsiteX3" fmla="*/ 1560380 w 1563254"/>
                <a:gd name="connsiteY3" fmla="*/ 75676 h 337689"/>
                <a:gd name="connsiteX4" fmla="*/ 1520610 w 1563254"/>
                <a:gd name="connsiteY4" fmla="*/ 127143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31342 w 1563254"/>
                <a:gd name="connsiteY22" fmla="*/ 98554 h 337689"/>
                <a:gd name="connsiteX0" fmla="*/ 731342 w 1563254"/>
                <a:gd name="connsiteY0" fmla="*/ 98554 h 337689"/>
                <a:gd name="connsiteX1" fmla="*/ 830254 w 1563254"/>
                <a:gd name="connsiteY1" fmla="*/ 99773 h 337689"/>
                <a:gd name="connsiteX2" fmla="*/ 1559020 w 1563254"/>
                <a:gd name="connsiteY2" fmla="*/ 5975 h 337689"/>
                <a:gd name="connsiteX3" fmla="*/ 1560380 w 1563254"/>
                <a:gd name="connsiteY3" fmla="*/ 75676 h 337689"/>
                <a:gd name="connsiteX4" fmla="*/ 1505076 w 1563254"/>
                <a:gd name="connsiteY4" fmla="*/ 165978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31342 w 1563254"/>
                <a:gd name="connsiteY22" fmla="*/ 98554 h 337689"/>
                <a:gd name="connsiteX0" fmla="*/ 731342 w 1608004"/>
                <a:gd name="connsiteY0" fmla="*/ 98554 h 337689"/>
                <a:gd name="connsiteX1" fmla="*/ 830254 w 1608004"/>
                <a:gd name="connsiteY1" fmla="*/ 99773 h 337689"/>
                <a:gd name="connsiteX2" fmla="*/ 1559020 w 1608004"/>
                <a:gd name="connsiteY2" fmla="*/ 5975 h 337689"/>
                <a:gd name="connsiteX3" fmla="*/ 1505076 w 1608004"/>
                <a:gd name="connsiteY3" fmla="*/ 165978 h 337689"/>
                <a:gd name="connsiteX4" fmla="*/ 1211809 w 1608004"/>
                <a:gd name="connsiteY4" fmla="*/ 192646 h 337689"/>
                <a:gd name="connsiteX5" fmla="*/ 1169700 w 1608004"/>
                <a:gd name="connsiteY5" fmla="*/ 178610 h 337689"/>
                <a:gd name="connsiteX6" fmla="*/ 1136948 w 1608004"/>
                <a:gd name="connsiteY6" fmla="*/ 169252 h 337689"/>
                <a:gd name="connsiteX7" fmla="*/ 1026997 w 1608004"/>
                <a:gd name="connsiteY7" fmla="*/ 206683 h 337689"/>
                <a:gd name="connsiteX8" fmla="*/ 949796 w 1608004"/>
                <a:gd name="connsiteY8" fmla="*/ 237095 h 337689"/>
                <a:gd name="connsiteX9" fmla="*/ 900669 w 1608004"/>
                <a:gd name="connsiteY9" fmla="*/ 239434 h 337689"/>
                <a:gd name="connsiteX10" fmla="*/ 872596 w 1608004"/>
                <a:gd name="connsiteY10" fmla="*/ 241774 h 337689"/>
                <a:gd name="connsiteX11" fmla="*/ 837505 w 1608004"/>
                <a:gd name="connsiteY11" fmla="*/ 239434 h 337689"/>
                <a:gd name="connsiteX12" fmla="*/ 776681 w 1608004"/>
                <a:gd name="connsiteY12" fmla="*/ 241774 h 337689"/>
                <a:gd name="connsiteX13" fmla="*/ 715856 w 1608004"/>
                <a:gd name="connsiteY13" fmla="*/ 253471 h 337689"/>
                <a:gd name="connsiteX14" fmla="*/ 638656 w 1608004"/>
                <a:gd name="connsiteY14" fmla="*/ 265168 h 337689"/>
                <a:gd name="connsiteX15" fmla="*/ 591868 w 1608004"/>
                <a:gd name="connsiteY15" fmla="*/ 281544 h 337689"/>
                <a:gd name="connsiteX16" fmla="*/ 173116 w 1608004"/>
                <a:gd name="connsiteY16" fmla="*/ 325992 h 337689"/>
                <a:gd name="connsiteX17" fmla="*/ 63164 w 1608004"/>
                <a:gd name="connsiteY17" fmla="*/ 337689 h 337689"/>
                <a:gd name="connsiteX18" fmla="*/ 0 w 1608004"/>
                <a:gd name="connsiteY18" fmla="*/ 297919 h 337689"/>
                <a:gd name="connsiteX19" fmla="*/ 51467 w 1608004"/>
                <a:gd name="connsiteY19" fmla="*/ 255810 h 337689"/>
                <a:gd name="connsiteX20" fmla="*/ 240958 w 1608004"/>
                <a:gd name="connsiteY20" fmla="*/ 225398 h 337689"/>
                <a:gd name="connsiteX21" fmla="*/ 731342 w 1608004"/>
                <a:gd name="connsiteY21" fmla="*/ 98554 h 337689"/>
                <a:gd name="connsiteX0" fmla="*/ 731342 w 1559019"/>
                <a:gd name="connsiteY0" fmla="*/ 98554 h 337689"/>
                <a:gd name="connsiteX1" fmla="*/ 830254 w 1559019"/>
                <a:gd name="connsiteY1" fmla="*/ 99773 h 337689"/>
                <a:gd name="connsiteX2" fmla="*/ 1559020 w 1559019"/>
                <a:gd name="connsiteY2" fmla="*/ 5975 h 337689"/>
                <a:gd name="connsiteX3" fmla="*/ 1505076 w 1559019"/>
                <a:gd name="connsiteY3" fmla="*/ 165978 h 337689"/>
                <a:gd name="connsiteX4" fmla="*/ 1211809 w 1559019"/>
                <a:gd name="connsiteY4" fmla="*/ 192646 h 337689"/>
                <a:gd name="connsiteX5" fmla="*/ 1169700 w 1559019"/>
                <a:gd name="connsiteY5" fmla="*/ 178610 h 337689"/>
                <a:gd name="connsiteX6" fmla="*/ 1136948 w 1559019"/>
                <a:gd name="connsiteY6" fmla="*/ 169252 h 337689"/>
                <a:gd name="connsiteX7" fmla="*/ 1026997 w 1559019"/>
                <a:gd name="connsiteY7" fmla="*/ 206683 h 337689"/>
                <a:gd name="connsiteX8" fmla="*/ 949796 w 1559019"/>
                <a:gd name="connsiteY8" fmla="*/ 237095 h 337689"/>
                <a:gd name="connsiteX9" fmla="*/ 900669 w 1559019"/>
                <a:gd name="connsiteY9" fmla="*/ 239434 h 337689"/>
                <a:gd name="connsiteX10" fmla="*/ 872596 w 1559019"/>
                <a:gd name="connsiteY10" fmla="*/ 241774 h 337689"/>
                <a:gd name="connsiteX11" fmla="*/ 837505 w 1559019"/>
                <a:gd name="connsiteY11" fmla="*/ 239434 h 337689"/>
                <a:gd name="connsiteX12" fmla="*/ 776681 w 1559019"/>
                <a:gd name="connsiteY12" fmla="*/ 241774 h 337689"/>
                <a:gd name="connsiteX13" fmla="*/ 715856 w 1559019"/>
                <a:gd name="connsiteY13" fmla="*/ 253471 h 337689"/>
                <a:gd name="connsiteX14" fmla="*/ 638656 w 1559019"/>
                <a:gd name="connsiteY14" fmla="*/ 265168 h 337689"/>
                <a:gd name="connsiteX15" fmla="*/ 591868 w 1559019"/>
                <a:gd name="connsiteY15" fmla="*/ 281544 h 337689"/>
                <a:gd name="connsiteX16" fmla="*/ 173116 w 1559019"/>
                <a:gd name="connsiteY16" fmla="*/ 325992 h 337689"/>
                <a:gd name="connsiteX17" fmla="*/ 63164 w 1559019"/>
                <a:gd name="connsiteY17" fmla="*/ 337689 h 337689"/>
                <a:gd name="connsiteX18" fmla="*/ 0 w 1559019"/>
                <a:gd name="connsiteY18" fmla="*/ 297919 h 337689"/>
                <a:gd name="connsiteX19" fmla="*/ 51467 w 1559019"/>
                <a:gd name="connsiteY19" fmla="*/ 255810 h 337689"/>
                <a:gd name="connsiteX20" fmla="*/ 240958 w 1559019"/>
                <a:gd name="connsiteY20" fmla="*/ 225398 h 337689"/>
                <a:gd name="connsiteX21" fmla="*/ 731342 w 1559019"/>
                <a:gd name="connsiteY21" fmla="*/ 98554 h 337689"/>
                <a:gd name="connsiteX0" fmla="*/ 731342 w 1525495"/>
                <a:gd name="connsiteY0" fmla="*/ 66107 h 305242"/>
                <a:gd name="connsiteX1" fmla="*/ 830254 w 1525495"/>
                <a:gd name="connsiteY1" fmla="*/ 67326 h 305242"/>
                <a:gd name="connsiteX2" fmla="*/ 1524069 w 1525495"/>
                <a:gd name="connsiteY2" fmla="*/ 43430 h 305242"/>
                <a:gd name="connsiteX3" fmla="*/ 1505076 w 1525495"/>
                <a:gd name="connsiteY3" fmla="*/ 133531 h 305242"/>
                <a:gd name="connsiteX4" fmla="*/ 1211809 w 1525495"/>
                <a:gd name="connsiteY4" fmla="*/ 160199 h 305242"/>
                <a:gd name="connsiteX5" fmla="*/ 1169700 w 1525495"/>
                <a:gd name="connsiteY5" fmla="*/ 146163 h 305242"/>
                <a:gd name="connsiteX6" fmla="*/ 1136948 w 1525495"/>
                <a:gd name="connsiteY6" fmla="*/ 136805 h 305242"/>
                <a:gd name="connsiteX7" fmla="*/ 1026997 w 1525495"/>
                <a:gd name="connsiteY7" fmla="*/ 174236 h 305242"/>
                <a:gd name="connsiteX8" fmla="*/ 949796 w 1525495"/>
                <a:gd name="connsiteY8" fmla="*/ 204648 h 305242"/>
                <a:gd name="connsiteX9" fmla="*/ 900669 w 1525495"/>
                <a:gd name="connsiteY9" fmla="*/ 206987 h 305242"/>
                <a:gd name="connsiteX10" fmla="*/ 872596 w 1525495"/>
                <a:gd name="connsiteY10" fmla="*/ 209327 h 305242"/>
                <a:gd name="connsiteX11" fmla="*/ 837505 w 1525495"/>
                <a:gd name="connsiteY11" fmla="*/ 206987 h 305242"/>
                <a:gd name="connsiteX12" fmla="*/ 776681 w 1525495"/>
                <a:gd name="connsiteY12" fmla="*/ 209327 h 305242"/>
                <a:gd name="connsiteX13" fmla="*/ 715856 w 1525495"/>
                <a:gd name="connsiteY13" fmla="*/ 221024 h 305242"/>
                <a:gd name="connsiteX14" fmla="*/ 638656 w 1525495"/>
                <a:gd name="connsiteY14" fmla="*/ 232721 h 305242"/>
                <a:gd name="connsiteX15" fmla="*/ 591868 w 1525495"/>
                <a:gd name="connsiteY15" fmla="*/ 249097 h 305242"/>
                <a:gd name="connsiteX16" fmla="*/ 173116 w 1525495"/>
                <a:gd name="connsiteY16" fmla="*/ 293545 h 305242"/>
                <a:gd name="connsiteX17" fmla="*/ 63164 w 1525495"/>
                <a:gd name="connsiteY17" fmla="*/ 305242 h 305242"/>
                <a:gd name="connsiteX18" fmla="*/ 0 w 1525495"/>
                <a:gd name="connsiteY18" fmla="*/ 265472 h 305242"/>
                <a:gd name="connsiteX19" fmla="*/ 51467 w 1525495"/>
                <a:gd name="connsiteY19" fmla="*/ 223363 h 305242"/>
                <a:gd name="connsiteX20" fmla="*/ 240958 w 1525495"/>
                <a:gd name="connsiteY20" fmla="*/ 192951 h 305242"/>
                <a:gd name="connsiteX21" fmla="*/ 731342 w 1525495"/>
                <a:gd name="connsiteY21" fmla="*/ 66107 h 305242"/>
                <a:gd name="connsiteX0" fmla="*/ 731342 w 1525495"/>
                <a:gd name="connsiteY0" fmla="*/ 66107 h 305242"/>
                <a:gd name="connsiteX1" fmla="*/ 830254 w 1525495"/>
                <a:gd name="connsiteY1" fmla="*/ 67326 h 305242"/>
                <a:gd name="connsiteX2" fmla="*/ 1524069 w 1525495"/>
                <a:gd name="connsiteY2" fmla="*/ 43430 h 305242"/>
                <a:gd name="connsiteX3" fmla="*/ 1505076 w 1525495"/>
                <a:gd name="connsiteY3" fmla="*/ 133531 h 305242"/>
                <a:gd name="connsiteX4" fmla="*/ 1211809 w 1525495"/>
                <a:gd name="connsiteY4" fmla="*/ 160199 h 305242"/>
                <a:gd name="connsiteX5" fmla="*/ 1169700 w 1525495"/>
                <a:gd name="connsiteY5" fmla="*/ 146163 h 305242"/>
                <a:gd name="connsiteX6" fmla="*/ 1136948 w 1525495"/>
                <a:gd name="connsiteY6" fmla="*/ 136805 h 305242"/>
                <a:gd name="connsiteX7" fmla="*/ 1026997 w 1525495"/>
                <a:gd name="connsiteY7" fmla="*/ 174236 h 305242"/>
                <a:gd name="connsiteX8" fmla="*/ 949796 w 1525495"/>
                <a:gd name="connsiteY8" fmla="*/ 204648 h 305242"/>
                <a:gd name="connsiteX9" fmla="*/ 900669 w 1525495"/>
                <a:gd name="connsiteY9" fmla="*/ 206987 h 305242"/>
                <a:gd name="connsiteX10" fmla="*/ 872596 w 1525495"/>
                <a:gd name="connsiteY10" fmla="*/ 209327 h 305242"/>
                <a:gd name="connsiteX11" fmla="*/ 837505 w 1525495"/>
                <a:gd name="connsiteY11" fmla="*/ 206987 h 305242"/>
                <a:gd name="connsiteX12" fmla="*/ 776681 w 1525495"/>
                <a:gd name="connsiteY12" fmla="*/ 209327 h 305242"/>
                <a:gd name="connsiteX13" fmla="*/ 715856 w 1525495"/>
                <a:gd name="connsiteY13" fmla="*/ 221024 h 305242"/>
                <a:gd name="connsiteX14" fmla="*/ 638656 w 1525495"/>
                <a:gd name="connsiteY14" fmla="*/ 232721 h 305242"/>
                <a:gd name="connsiteX15" fmla="*/ 591868 w 1525495"/>
                <a:gd name="connsiteY15" fmla="*/ 249097 h 305242"/>
                <a:gd name="connsiteX16" fmla="*/ 173116 w 1525495"/>
                <a:gd name="connsiteY16" fmla="*/ 293545 h 305242"/>
                <a:gd name="connsiteX17" fmla="*/ 63164 w 1525495"/>
                <a:gd name="connsiteY17" fmla="*/ 305242 h 305242"/>
                <a:gd name="connsiteX18" fmla="*/ 0 w 1525495"/>
                <a:gd name="connsiteY18" fmla="*/ 265472 h 305242"/>
                <a:gd name="connsiteX19" fmla="*/ 51467 w 1525495"/>
                <a:gd name="connsiteY19" fmla="*/ 223363 h 305242"/>
                <a:gd name="connsiteX20" fmla="*/ 240958 w 1525495"/>
                <a:gd name="connsiteY20" fmla="*/ 192951 h 305242"/>
                <a:gd name="connsiteX21" fmla="*/ 731342 w 1525495"/>
                <a:gd name="connsiteY21" fmla="*/ 66107 h 305242"/>
                <a:gd name="connsiteX0" fmla="*/ 731342 w 1525495"/>
                <a:gd name="connsiteY0" fmla="*/ 51104 h 290239"/>
                <a:gd name="connsiteX1" fmla="*/ 865206 w 1525495"/>
                <a:gd name="connsiteY1" fmla="*/ 75625 h 290239"/>
                <a:gd name="connsiteX2" fmla="*/ 1524069 w 1525495"/>
                <a:gd name="connsiteY2" fmla="*/ 28427 h 290239"/>
                <a:gd name="connsiteX3" fmla="*/ 1505076 w 1525495"/>
                <a:gd name="connsiteY3" fmla="*/ 118528 h 290239"/>
                <a:gd name="connsiteX4" fmla="*/ 1211809 w 1525495"/>
                <a:gd name="connsiteY4" fmla="*/ 145196 h 290239"/>
                <a:gd name="connsiteX5" fmla="*/ 1169700 w 1525495"/>
                <a:gd name="connsiteY5" fmla="*/ 131160 h 290239"/>
                <a:gd name="connsiteX6" fmla="*/ 1136948 w 1525495"/>
                <a:gd name="connsiteY6" fmla="*/ 121802 h 290239"/>
                <a:gd name="connsiteX7" fmla="*/ 1026997 w 1525495"/>
                <a:gd name="connsiteY7" fmla="*/ 159233 h 290239"/>
                <a:gd name="connsiteX8" fmla="*/ 949796 w 1525495"/>
                <a:gd name="connsiteY8" fmla="*/ 189645 h 290239"/>
                <a:gd name="connsiteX9" fmla="*/ 900669 w 1525495"/>
                <a:gd name="connsiteY9" fmla="*/ 191984 h 290239"/>
                <a:gd name="connsiteX10" fmla="*/ 872596 w 1525495"/>
                <a:gd name="connsiteY10" fmla="*/ 194324 h 290239"/>
                <a:gd name="connsiteX11" fmla="*/ 837505 w 1525495"/>
                <a:gd name="connsiteY11" fmla="*/ 191984 h 290239"/>
                <a:gd name="connsiteX12" fmla="*/ 776681 w 1525495"/>
                <a:gd name="connsiteY12" fmla="*/ 194324 h 290239"/>
                <a:gd name="connsiteX13" fmla="*/ 715856 w 1525495"/>
                <a:gd name="connsiteY13" fmla="*/ 206021 h 290239"/>
                <a:gd name="connsiteX14" fmla="*/ 638656 w 1525495"/>
                <a:gd name="connsiteY14" fmla="*/ 217718 h 290239"/>
                <a:gd name="connsiteX15" fmla="*/ 591868 w 1525495"/>
                <a:gd name="connsiteY15" fmla="*/ 234094 h 290239"/>
                <a:gd name="connsiteX16" fmla="*/ 173116 w 1525495"/>
                <a:gd name="connsiteY16" fmla="*/ 278542 h 290239"/>
                <a:gd name="connsiteX17" fmla="*/ 63164 w 1525495"/>
                <a:gd name="connsiteY17" fmla="*/ 290239 h 290239"/>
                <a:gd name="connsiteX18" fmla="*/ 0 w 1525495"/>
                <a:gd name="connsiteY18" fmla="*/ 250469 h 290239"/>
                <a:gd name="connsiteX19" fmla="*/ 51467 w 1525495"/>
                <a:gd name="connsiteY19" fmla="*/ 208360 h 290239"/>
                <a:gd name="connsiteX20" fmla="*/ 240958 w 1525495"/>
                <a:gd name="connsiteY20" fmla="*/ 177948 h 290239"/>
                <a:gd name="connsiteX21" fmla="*/ 731342 w 1525495"/>
                <a:gd name="connsiteY21" fmla="*/ 51104 h 290239"/>
                <a:gd name="connsiteX0" fmla="*/ 731342 w 1525495"/>
                <a:gd name="connsiteY0" fmla="*/ 35413 h 274548"/>
                <a:gd name="connsiteX1" fmla="*/ 865206 w 1525495"/>
                <a:gd name="connsiteY1" fmla="*/ 59934 h 274548"/>
                <a:gd name="connsiteX2" fmla="*/ 1524069 w 1525495"/>
                <a:gd name="connsiteY2" fmla="*/ 12736 h 274548"/>
                <a:gd name="connsiteX3" fmla="*/ 1505076 w 1525495"/>
                <a:gd name="connsiteY3" fmla="*/ 102837 h 274548"/>
                <a:gd name="connsiteX4" fmla="*/ 1211809 w 1525495"/>
                <a:gd name="connsiteY4" fmla="*/ 129505 h 274548"/>
                <a:gd name="connsiteX5" fmla="*/ 1169700 w 1525495"/>
                <a:gd name="connsiteY5" fmla="*/ 115469 h 274548"/>
                <a:gd name="connsiteX6" fmla="*/ 1136948 w 1525495"/>
                <a:gd name="connsiteY6" fmla="*/ 106111 h 274548"/>
                <a:gd name="connsiteX7" fmla="*/ 1026997 w 1525495"/>
                <a:gd name="connsiteY7" fmla="*/ 143542 h 274548"/>
                <a:gd name="connsiteX8" fmla="*/ 949796 w 1525495"/>
                <a:gd name="connsiteY8" fmla="*/ 173954 h 274548"/>
                <a:gd name="connsiteX9" fmla="*/ 900669 w 1525495"/>
                <a:gd name="connsiteY9" fmla="*/ 176293 h 274548"/>
                <a:gd name="connsiteX10" fmla="*/ 872596 w 1525495"/>
                <a:gd name="connsiteY10" fmla="*/ 178633 h 274548"/>
                <a:gd name="connsiteX11" fmla="*/ 837505 w 1525495"/>
                <a:gd name="connsiteY11" fmla="*/ 176293 h 274548"/>
                <a:gd name="connsiteX12" fmla="*/ 776681 w 1525495"/>
                <a:gd name="connsiteY12" fmla="*/ 178633 h 274548"/>
                <a:gd name="connsiteX13" fmla="*/ 715856 w 1525495"/>
                <a:gd name="connsiteY13" fmla="*/ 190330 h 274548"/>
                <a:gd name="connsiteX14" fmla="*/ 638656 w 1525495"/>
                <a:gd name="connsiteY14" fmla="*/ 202027 h 274548"/>
                <a:gd name="connsiteX15" fmla="*/ 591868 w 1525495"/>
                <a:gd name="connsiteY15" fmla="*/ 218403 h 274548"/>
                <a:gd name="connsiteX16" fmla="*/ 173116 w 1525495"/>
                <a:gd name="connsiteY16" fmla="*/ 262851 h 274548"/>
                <a:gd name="connsiteX17" fmla="*/ 63164 w 1525495"/>
                <a:gd name="connsiteY17" fmla="*/ 274548 h 274548"/>
                <a:gd name="connsiteX18" fmla="*/ 0 w 1525495"/>
                <a:gd name="connsiteY18" fmla="*/ 234778 h 274548"/>
                <a:gd name="connsiteX19" fmla="*/ 51467 w 1525495"/>
                <a:gd name="connsiteY19" fmla="*/ 192669 h 274548"/>
                <a:gd name="connsiteX20" fmla="*/ 240958 w 1525495"/>
                <a:gd name="connsiteY20" fmla="*/ 162257 h 274548"/>
                <a:gd name="connsiteX21" fmla="*/ 731342 w 1525495"/>
                <a:gd name="connsiteY21" fmla="*/ 35413 h 274548"/>
                <a:gd name="connsiteX0" fmla="*/ 731342 w 1525495"/>
                <a:gd name="connsiteY0" fmla="*/ 25795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731342 w 1525495"/>
                <a:gd name="connsiteY21" fmla="*/ 25795 h 264930"/>
                <a:gd name="connsiteX0" fmla="*/ 711925 w 1525495"/>
                <a:gd name="connsiteY0" fmla="*/ 56863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711925 w 1525495"/>
                <a:gd name="connsiteY21" fmla="*/ 56863 h 264930"/>
                <a:gd name="connsiteX0" fmla="*/ 680858 w 1525495"/>
                <a:gd name="connsiteY0" fmla="*/ 60746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680858 w 1525495"/>
                <a:gd name="connsiteY21" fmla="*/ 60746 h 264930"/>
                <a:gd name="connsiteX0" fmla="*/ 680858 w 1525495"/>
                <a:gd name="connsiteY0" fmla="*/ 60746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680858 w 1525495"/>
                <a:gd name="connsiteY21" fmla="*/ 60746 h 264930"/>
                <a:gd name="connsiteX0" fmla="*/ 681531 w 1526168"/>
                <a:gd name="connsiteY0" fmla="*/ 60746 h 264930"/>
                <a:gd name="connsiteX1" fmla="*/ 861996 w 1526168"/>
                <a:gd name="connsiteY1" fmla="*/ 73617 h 264930"/>
                <a:gd name="connsiteX2" fmla="*/ 1524742 w 1526168"/>
                <a:gd name="connsiteY2" fmla="*/ 3118 h 264930"/>
                <a:gd name="connsiteX3" fmla="*/ 1505749 w 1526168"/>
                <a:gd name="connsiteY3" fmla="*/ 93219 h 264930"/>
                <a:gd name="connsiteX4" fmla="*/ 1212482 w 1526168"/>
                <a:gd name="connsiteY4" fmla="*/ 119887 h 264930"/>
                <a:gd name="connsiteX5" fmla="*/ 1170373 w 1526168"/>
                <a:gd name="connsiteY5" fmla="*/ 105851 h 264930"/>
                <a:gd name="connsiteX6" fmla="*/ 1137621 w 1526168"/>
                <a:gd name="connsiteY6" fmla="*/ 96493 h 264930"/>
                <a:gd name="connsiteX7" fmla="*/ 1027670 w 1526168"/>
                <a:gd name="connsiteY7" fmla="*/ 133924 h 264930"/>
                <a:gd name="connsiteX8" fmla="*/ 950469 w 1526168"/>
                <a:gd name="connsiteY8" fmla="*/ 164336 h 264930"/>
                <a:gd name="connsiteX9" fmla="*/ 901342 w 1526168"/>
                <a:gd name="connsiteY9" fmla="*/ 166675 h 264930"/>
                <a:gd name="connsiteX10" fmla="*/ 873269 w 1526168"/>
                <a:gd name="connsiteY10" fmla="*/ 169015 h 264930"/>
                <a:gd name="connsiteX11" fmla="*/ 838178 w 1526168"/>
                <a:gd name="connsiteY11" fmla="*/ 166675 h 264930"/>
                <a:gd name="connsiteX12" fmla="*/ 777354 w 1526168"/>
                <a:gd name="connsiteY12" fmla="*/ 169015 h 264930"/>
                <a:gd name="connsiteX13" fmla="*/ 716529 w 1526168"/>
                <a:gd name="connsiteY13" fmla="*/ 180712 h 264930"/>
                <a:gd name="connsiteX14" fmla="*/ 639329 w 1526168"/>
                <a:gd name="connsiteY14" fmla="*/ 192409 h 264930"/>
                <a:gd name="connsiteX15" fmla="*/ 592541 w 1526168"/>
                <a:gd name="connsiteY15" fmla="*/ 208785 h 264930"/>
                <a:gd name="connsiteX16" fmla="*/ 173789 w 1526168"/>
                <a:gd name="connsiteY16" fmla="*/ 253233 h 264930"/>
                <a:gd name="connsiteX17" fmla="*/ 63837 w 1526168"/>
                <a:gd name="connsiteY17" fmla="*/ 264930 h 264930"/>
                <a:gd name="connsiteX18" fmla="*/ 673 w 1526168"/>
                <a:gd name="connsiteY18" fmla="*/ 225160 h 264930"/>
                <a:gd name="connsiteX19" fmla="*/ 52140 w 1526168"/>
                <a:gd name="connsiteY19" fmla="*/ 183051 h 264930"/>
                <a:gd name="connsiteX20" fmla="*/ 241631 w 1526168"/>
                <a:gd name="connsiteY20" fmla="*/ 152639 h 264930"/>
                <a:gd name="connsiteX21" fmla="*/ 681531 w 1526168"/>
                <a:gd name="connsiteY21" fmla="*/ 60746 h 264930"/>
                <a:gd name="connsiteX0" fmla="*/ 681531 w 1526168"/>
                <a:gd name="connsiteY0" fmla="*/ 60746 h 268807"/>
                <a:gd name="connsiteX1" fmla="*/ 861996 w 1526168"/>
                <a:gd name="connsiteY1" fmla="*/ 73617 h 268807"/>
                <a:gd name="connsiteX2" fmla="*/ 1524742 w 1526168"/>
                <a:gd name="connsiteY2" fmla="*/ 3118 h 268807"/>
                <a:gd name="connsiteX3" fmla="*/ 1505749 w 1526168"/>
                <a:gd name="connsiteY3" fmla="*/ 93219 h 268807"/>
                <a:gd name="connsiteX4" fmla="*/ 1212482 w 1526168"/>
                <a:gd name="connsiteY4" fmla="*/ 119887 h 268807"/>
                <a:gd name="connsiteX5" fmla="*/ 1170373 w 1526168"/>
                <a:gd name="connsiteY5" fmla="*/ 105851 h 268807"/>
                <a:gd name="connsiteX6" fmla="*/ 1137621 w 1526168"/>
                <a:gd name="connsiteY6" fmla="*/ 96493 h 268807"/>
                <a:gd name="connsiteX7" fmla="*/ 1027670 w 1526168"/>
                <a:gd name="connsiteY7" fmla="*/ 133924 h 268807"/>
                <a:gd name="connsiteX8" fmla="*/ 950469 w 1526168"/>
                <a:gd name="connsiteY8" fmla="*/ 164336 h 268807"/>
                <a:gd name="connsiteX9" fmla="*/ 901342 w 1526168"/>
                <a:gd name="connsiteY9" fmla="*/ 166675 h 268807"/>
                <a:gd name="connsiteX10" fmla="*/ 873269 w 1526168"/>
                <a:gd name="connsiteY10" fmla="*/ 169015 h 268807"/>
                <a:gd name="connsiteX11" fmla="*/ 838178 w 1526168"/>
                <a:gd name="connsiteY11" fmla="*/ 166675 h 268807"/>
                <a:gd name="connsiteX12" fmla="*/ 777354 w 1526168"/>
                <a:gd name="connsiteY12" fmla="*/ 169015 h 268807"/>
                <a:gd name="connsiteX13" fmla="*/ 716529 w 1526168"/>
                <a:gd name="connsiteY13" fmla="*/ 180712 h 268807"/>
                <a:gd name="connsiteX14" fmla="*/ 639329 w 1526168"/>
                <a:gd name="connsiteY14" fmla="*/ 192409 h 268807"/>
                <a:gd name="connsiteX15" fmla="*/ 592541 w 1526168"/>
                <a:gd name="connsiteY15" fmla="*/ 208785 h 268807"/>
                <a:gd name="connsiteX16" fmla="*/ 173789 w 1526168"/>
                <a:gd name="connsiteY16" fmla="*/ 253233 h 268807"/>
                <a:gd name="connsiteX17" fmla="*/ 63837 w 1526168"/>
                <a:gd name="connsiteY17" fmla="*/ 264930 h 268807"/>
                <a:gd name="connsiteX18" fmla="*/ 673 w 1526168"/>
                <a:gd name="connsiteY18" fmla="*/ 225160 h 268807"/>
                <a:gd name="connsiteX19" fmla="*/ 52140 w 1526168"/>
                <a:gd name="connsiteY19" fmla="*/ 183051 h 268807"/>
                <a:gd name="connsiteX20" fmla="*/ 241631 w 1526168"/>
                <a:gd name="connsiteY20" fmla="*/ 152639 h 268807"/>
                <a:gd name="connsiteX21" fmla="*/ 681531 w 1526168"/>
                <a:gd name="connsiteY21" fmla="*/ 60746 h 268807"/>
                <a:gd name="connsiteX0" fmla="*/ 657421 w 1502058"/>
                <a:gd name="connsiteY0" fmla="*/ 60746 h 266047"/>
                <a:gd name="connsiteX1" fmla="*/ 837886 w 1502058"/>
                <a:gd name="connsiteY1" fmla="*/ 73617 h 266047"/>
                <a:gd name="connsiteX2" fmla="*/ 1500632 w 1502058"/>
                <a:gd name="connsiteY2" fmla="*/ 3118 h 266047"/>
                <a:gd name="connsiteX3" fmla="*/ 1481639 w 1502058"/>
                <a:gd name="connsiteY3" fmla="*/ 93219 h 266047"/>
                <a:gd name="connsiteX4" fmla="*/ 1188372 w 1502058"/>
                <a:gd name="connsiteY4" fmla="*/ 119887 h 266047"/>
                <a:gd name="connsiteX5" fmla="*/ 1146263 w 1502058"/>
                <a:gd name="connsiteY5" fmla="*/ 105851 h 266047"/>
                <a:gd name="connsiteX6" fmla="*/ 1113511 w 1502058"/>
                <a:gd name="connsiteY6" fmla="*/ 96493 h 266047"/>
                <a:gd name="connsiteX7" fmla="*/ 1003560 w 1502058"/>
                <a:gd name="connsiteY7" fmla="*/ 133924 h 266047"/>
                <a:gd name="connsiteX8" fmla="*/ 926359 w 1502058"/>
                <a:gd name="connsiteY8" fmla="*/ 164336 h 266047"/>
                <a:gd name="connsiteX9" fmla="*/ 877232 w 1502058"/>
                <a:gd name="connsiteY9" fmla="*/ 166675 h 266047"/>
                <a:gd name="connsiteX10" fmla="*/ 849159 w 1502058"/>
                <a:gd name="connsiteY10" fmla="*/ 169015 h 266047"/>
                <a:gd name="connsiteX11" fmla="*/ 814068 w 1502058"/>
                <a:gd name="connsiteY11" fmla="*/ 166675 h 266047"/>
                <a:gd name="connsiteX12" fmla="*/ 753244 w 1502058"/>
                <a:gd name="connsiteY12" fmla="*/ 169015 h 266047"/>
                <a:gd name="connsiteX13" fmla="*/ 692419 w 1502058"/>
                <a:gd name="connsiteY13" fmla="*/ 180712 h 266047"/>
                <a:gd name="connsiteX14" fmla="*/ 615219 w 1502058"/>
                <a:gd name="connsiteY14" fmla="*/ 192409 h 266047"/>
                <a:gd name="connsiteX15" fmla="*/ 568431 w 1502058"/>
                <a:gd name="connsiteY15" fmla="*/ 208785 h 266047"/>
                <a:gd name="connsiteX16" fmla="*/ 149679 w 1502058"/>
                <a:gd name="connsiteY16" fmla="*/ 253233 h 266047"/>
                <a:gd name="connsiteX17" fmla="*/ 39727 w 1502058"/>
                <a:gd name="connsiteY17" fmla="*/ 264930 h 266047"/>
                <a:gd name="connsiteX18" fmla="*/ 1968 w 1502058"/>
                <a:gd name="connsiteY18" fmla="*/ 221983 h 266047"/>
                <a:gd name="connsiteX19" fmla="*/ 28030 w 1502058"/>
                <a:gd name="connsiteY19" fmla="*/ 183051 h 266047"/>
                <a:gd name="connsiteX20" fmla="*/ 217521 w 1502058"/>
                <a:gd name="connsiteY20" fmla="*/ 152639 h 266047"/>
                <a:gd name="connsiteX21" fmla="*/ 657421 w 1502058"/>
                <a:gd name="connsiteY21" fmla="*/ 60746 h 266047"/>
                <a:gd name="connsiteX0" fmla="*/ 644089 w 1488726"/>
                <a:gd name="connsiteY0" fmla="*/ 60746 h 268443"/>
                <a:gd name="connsiteX1" fmla="*/ 824554 w 1488726"/>
                <a:gd name="connsiteY1" fmla="*/ 73617 h 268443"/>
                <a:gd name="connsiteX2" fmla="*/ 1487300 w 1488726"/>
                <a:gd name="connsiteY2" fmla="*/ 3118 h 268443"/>
                <a:gd name="connsiteX3" fmla="*/ 1468307 w 1488726"/>
                <a:gd name="connsiteY3" fmla="*/ 93219 h 268443"/>
                <a:gd name="connsiteX4" fmla="*/ 1175040 w 1488726"/>
                <a:gd name="connsiteY4" fmla="*/ 119887 h 268443"/>
                <a:gd name="connsiteX5" fmla="*/ 1132931 w 1488726"/>
                <a:gd name="connsiteY5" fmla="*/ 105851 h 268443"/>
                <a:gd name="connsiteX6" fmla="*/ 1100179 w 1488726"/>
                <a:gd name="connsiteY6" fmla="*/ 96493 h 268443"/>
                <a:gd name="connsiteX7" fmla="*/ 990228 w 1488726"/>
                <a:gd name="connsiteY7" fmla="*/ 133924 h 268443"/>
                <a:gd name="connsiteX8" fmla="*/ 913027 w 1488726"/>
                <a:gd name="connsiteY8" fmla="*/ 164336 h 268443"/>
                <a:gd name="connsiteX9" fmla="*/ 863900 w 1488726"/>
                <a:gd name="connsiteY9" fmla="*/ 166675 h 268443"/>
                <a:gd name="connsiteX10" fmla="*/ 835827 w 1488726"/>
                <a:gd name="connsiteY10" fmla="*/ 169015 h 268443"/>
                <a:gd name="connsiteX11" fmla="*/ 800736 w 1488726"/>
                <a:gd name="connsiteY11" fmla="*/ 166675 h 268443"/>
                <a:gd name="connsiteX12" fmla="*/ 739912 w 1488726"/>
                <a:gd name="connsiteY12" fmla="*/ 169015 h 268443"/>
                <a:gd name="connsiteX13" fmla="*/ 679087 w 1488726"/>
                <a:gd name="connsiteY13" fmla="*/ 180712 h 268443"/>
                <a:gd name="connsiteX14" fmla="*/ 601887 w 1488726"/>
                <a:gd name="connsiteY14" fmla="*/ 192409 h 268443"/>
                <a:gd name="connsiteX15" fmla="*/ 555099 w 1488726"/>
                <a:gd name="connsiteY15" fmla="*/ 208785 h 268443"/>
                <a:gd name="connsiteX16" fmla="*/ 136347 w 1488726"/>
                <a:gd name="connsiteY16" fmla="*/ 253233 h 268443"/>
                <a:gd name="connsiteX17" fmla="*/ 26395 w 1488726"/>
                <a:gd name="connsiteY17" fmla="*/ 264930 h 268443"/>
                <a:gd name="connsiteX18" fmla="*/ 14698 w 1488726"/>
                <a:gd name="connsiteY18" fmla="*/ 183051 h 268443"/>
                <a:gd name="connsiteX19" fmla="*/ 204189 w 1488726"/>
                <a:gd name="connsiteY19" fmla="*/ 152639 h 268443"/>
                <a:gd name="connsiteX20" fmla="*/ 644089 w 1488726"/>
                <a:gd name="connsiteY20" fmla="*/ 60746 h 268443"/>
                <a:gd name="connsiteX0" fmla="*/ 629390 w 1474027"/>
                <a:gd name="connsiteY0" fmla="*/ 60746 h 268444"/>
                <a:gd name="connsiteX1" fmla="*/ 809855 w 1474027"/>
                <a:gd name="connsiteY1" fmla="*/ 73617 h 268444"/>
                <a:gd name="connsiteX2" fmla="*/ 1472601 w 1474027"/>
                <a:gd name="connsiteY2" fmla="*/ 3118 h 268444"/>
                <a:gd name="connsiteX3" fmla="*/ 1453608 w 1474027"/>
                <a:gd name="connsiteY3" fmla="*/ 93219 h 268444"/>
                <a:gd name="connsiteX4" fmla="*/ 1160341 w 1474027"/>
                <a:gd name="connsiteY4" fmla="*/ 119887 h 268444"/>
                <a:gd name="connsiteX5" fmla="*/ 1118232 w 1474027"/>
                <a:gd name="connsiteY5" fmla="*/ 105851 h 268444"/>
                <a:gd name="connsiteX6" fmla="*/ 1085480 w 1474027"/>
                <a:gd name="connsiteY6" fmla="*/ 96493 h 268444"/>
                <a:gd name="connsiteX7" fmla="*/ 975529 w 1474027"/>
                <a:gd name="connsiteY7" fmla="*/ 133924 h 268444"/>
                <a:gd name="connsiteX8" fmla="*/ 898328 w 1474027"/>
                <a:gd name="connsiteY8" fmla="*/ 164336 h 268444"/>
                <a:gd name="connsiteX9" fmla="*/ 849201 w 1474027"/>
                <a:gd name="connsiteY9" fmla="*/ 166675 h 268444"/>
                <a:gd name="connsiteX10" fmla="*/ 821128 w 1474027"/>
                <a:gd name="connsiteY10" fmla="*/ 169015 h 268444"/>
                <a:gd name="connsiteX11" fmla="*/ 786037 w 1474027"/>
                <a:gd name="connsiteY11" fmla="*/ 166675 h 268444"/>
                <a:gd name="connsiteX12" fmla="*/ 725213 w 1474027"/>
                <a:gd name="connsiteY12" fmla="*/ 169015 h 268444"/>
                <a:gd name="connsiteX13" fmla="*/ 664388 w 1474027"/>
                <a:gd name="connsiteY13" fmla="*/ 180712 h 268444"/>
                <a:gd name="connsiteX14" fmla="*/ 587188 w 1474027"/>
                <a:gd name="connsiteY14" fmla="*/ 192409 h 268444"/>
                <a:gd name="connsiteX15" fmla="*/ 540400 w 1474027"/>
                <a:gd name="connsiteY15" fmla="*/ 208785 h 268444"/>
                <a:gd name="connsiteX16" fmla="*/ 121648 w 1474027"/>
                <a:gd name="connsiteY16" fmla="*/ 253233 h 268444"/>
                <a:gd name="connsiteX17" fmla="*/ 11696 w 1474027"/>
                <a:gd name="connsiteY17" fmla="*/ 264930 h 268444"/>
                <a:gd name="connsiteX18" fmla="*/ -1 w 1474027"/>
                <a:gd name="connsiteY18" fmla="*/ 183051 h 268444"/>
                <a:gd name="connsiteX19" fmla="*/ 189490 w 1474027"/>
                <a:gd name="connsiteY19" fmla="*/ 152639 h 268444"/>
                <a:gd name="connsiteX20" fmla="*/ 629390 w 1474027"/>
                <a:gd name="connsiteY20" fmla="*/ 60746 h 268444"/>
                <a:gd name="connsiteX0" fmla="*/ 629391 w 1474028"/>
                <a:gd name="connsiteY0" fmla="*/ 60746 h 266300"/>
                <a:gd name="connsiteX1" fmla="*/ 809856 w 1474028"/>
                <a:gd name="connsiteY1" fmla="*/ 73617 h 266300"/>
                <a:gd name="connsiteX2" fmla="*/ 1472602 w 1474028"/>
                <a:gd name="connsiteY2" fmla="*/ 3118 h 266300"/>
                <a:gd name="connsiteX3" fmla="*/ 1453609 w 1474028"/>
                <a:gd name="connsiteY3" fmla="*/ 93219 h 266300"/>
                <a:gd name="connsiteX4" fmla="*/ 1160342 w 1474028"/>
                <a:gd name="connsiteY4" fmla="*/ 119887 h 266300"/>
                <a:gd name="connsiteX5" fmla="*/ 1118233 w 1474028"/>
                <a:gd name="connsiteY5" fmla="*/ 105851 h 266300"/>
                <a:gd name="connsiteX6" fmla="*/ 1085481 w 1474028"/>
                <a:gd name="connsiteY6" fmla="*/ 96493 h 266300"/>
                <a:gd name="connsiteX7" fmla="*/ 975530 w 1474028"/>
                <a:gd name="connsiteY7" fmla="*/ 133924 h 266300"/>
                <a:gd name="connsiteX8" fmla="*/ 898329 w 1474028"/>
                <a:gd name="connsiteY8" fmla="*/ 164336 h 266300"/>
                <a:gd name="connsiteX9" fmla="*/ 849202 w 1474028"/>
                <a:gd name="connsiteY9" fmla="*/ 166675 h 266300"/>
                <a:gd name="connsiteX10" fmla="*/ 821129 w 1474028"/>
                <a:gd name="connsiteY10" fmla="*/ 169015 h 266300"/>
                <a:gd name="connsiteX11" fmla="*/ 786038 w 1474028"/>
                <a:gd name="connsiteY11" fmla="*/ 166675 h 266300"/>
                <a:gd name="connsiteX12" fmla="*/ 725214 w 1474028"/>
                <a:gd name="connsiteY12" fmla="*/ 169015 h 266300"/>
                <a:gd name="connsiteX13" fmla="*/ 664389 w 1474028"/>
                <a:gd name="connsiteY13" fmla="*/ 180712 h 266300"/>
                <a:gd name="connsiteX14" fmla="*/ 587189 w 1474028"/>
                <a:gd name="connsiteY14" fmla="*/ 192409 h 266300"/>
                <a:gd name="connsiteX15" fmla="*/ 540401 w 1474028"/>
                <a:gd name="connsiteY15" fmla="*/ 208785 h 266300"/>
                <a:gd name="connsiteX16" fmla="*/ 121649 w 1474028"/>
                <a:gd name="connsiteY16" fmla="*/ 253233 h 266300"/>
                <a:gd name="connsiteX17" fmla="*/ 11697 w 1474028"/>
                <a:gd name="connsiteY17" fmla="*/ 264930 h 266300"/>
                <a:gd name="connsiteX18" fmla="*/ 0 w 1474028"/>
                <a:gd name="connsiteY18" fmla="*/ 183051 h 266300"/>
                <a:gd name="connsiteX19" fmla="*/ 189491 w 1474028"/>
                <a:gd name="connsiteY19" fmla="*/ 152639 h 266300"/>
                <a:gd name="connsiteX20" fmla="*/ 629391 w 1474028"/>
                <a:gd name="connsiteY20" fmla="*/ 60746 h 26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4028" h="266300">
                  <a:moveTo>
                    <a:pt x="629391" y="60746"/>
                  </a:moveTo>
                  <a:cubicBezTo>
                    <a:pt x="685537" y="60746"/>
                    <a:pt x="747721" y="96354"/>
                    <a:pt x="809856" y="73617"/>
                  </a:cubicBezTo>
                  <a:cubicBezTo>
                    <a:pt x="999582" y="-24013"/>
                    <a:pt x="1329556" y="3898"/>
                    <a:pt x="1472602" y="3118"/>
                  </a:cubicBezTo>
                  <a:cubicBezTo>
                    <a:pt x="1437501" y="111239"/>
                    <a:pt x="1505652" y="73758"/>
                    <a:pt x="1453609" y="93219"/>
                  </a:cubicBezTo>
                  <a:cubicBezTo>
                    <a:pt x="1401566" y="112681"/>
                    <a:pt x="1267955" y="112869"/>
                    <a:pt x="1160342" y="119887"/>
                  </a:cubicBezTo>
                  <a:cubicBezTo>
                    <a:pt x="1141627" y="126906"/>
                    <a:pt x="1127591" y="124566"/>
                    <a:pt x="1118233" y="105851"/>
                  </a:cubicBezTo>
                  <a:cubicBezTo>
                    <a:pt x="1108875" y="91815"/>
                    <a:pt x="1099518" y="89475"/>
                    <a:pt x="1085481" y="96493"/>
                  </a:cubicBezTo>
                  <a:cubicBezTo>
                    <a:pt x="1052730" y="122227"/>
                    <a:pt x="1024657" y="150300"/>
                    <a:pt x="975530" y="133924"/>
                  </a:cubicBezTo>
                  <a:cubicBezTo>
                    <a:pt x="949796" y="124566"/>
                    <a:pt x="926402" y="157318"/>
                    <a:pt x="898329" y="164336"/>
                  </a:cubicBezTo>
                  <a:cubicBezTo>
                    <a:pt x="881954" y="169015"/>
                    <a:pt x="865578" y="161997"/>
                    <a:pt x="849202" y="166675"/>
                  </a:cubicBezTo>
                  <a:cubicBezTo>
                    <a:pt x="839844" y="169015"/>
                    <a:pt x="830487" y="169015"/>
                    <a:pt x="821129" y="169015"/>
                  </a:cubicBezTo>
                  <a:cubicBezTo>
                    <a:pt x="811772" y="169015"/>
                    <a:pt x="804753" y="169015"/>
                    <a:pt x="786038" y="166675"/>
                  </a:cubicBezTo>
                  <a:cubicBezTo>
                    <a:pt x="764984" y="161997"/>
                    <a:pt x="743929" y="157318"/>
                    <a:pt x="725214" y="169015"/>
                  </a:cubicBezTo>
                  <a:cubicBezTo>
                    <a:pt x="706499" y="176033"/>
                    <a:pt x="687783" y="187730"/>
                    <a:pt x="664389" y="180712"/>
                  </a:cubicBezTo>
                  <a:cubicBezTo>
                    <a:pt x="636317" y="166675"/>
                    <a:pt x="610583" y="164336"/>
                    <a:pt x="587189" y="192409"/>
                  </a:cubicBezTo>
                  <a:cubicBezTo>
                    <a:pt x="575492" y="206445"/>
                    <a:pt x="559117" y="208785"/>
                    <a:pt x="540401" y="208785"/>
                  </a:cubicBezTo>
                  <a:lnTo>
                    <a:pt x="121649" y="253233"/>
                  </a:lnTo>
                  <a:cubicBezTo>
                    <a:pt x="116970" y="255573"/>
                    <a:pt x="34331" y="270897"/>
                    <a:pt x="11697" y="264930"/>
                  </a:cubicBezTo>
                  <a:cubicBezTo>
                    <a:pt x="-8578" y="259585"/>
                    <a:pt x="11651" y="208118"/>
                    <a:pt x="0" y="183051"/>
                  </a:cubicBezTo>
                  <a:cubicBezTo>
                    <a:pt x="63164" y="169015"/>
                    <a:pt x="126328" y="154978"/>
                    <a:pt x="189491" y="152639"/>
                  </a:cubicBezTo>
                  <a:cubicBezTo>
                    <a:pt x="271370" y="150300"/>
                    <a:pt x="536611" y="63880"/>
                    <a:pt x="629391" y="60746"/>
                  </a:cubicBezTo>
                  <a:close/>
                </a:path>
              </a:pathLst>
            </a:custGeom>
            <a:solidFill>
              <a:srgbClr val="000000"/>
            </a:solidFill>
            <a:ln w="23341" cap="flat">
              <a:noFill/>
              <a:prstDash val="solid"/>
              <a:miter/>
            </a:ln>
          </p:spPr>
          <p:txBody>
            <a:bodyPr rtlCol="0" anchor="ctr"/>
            <a:lstStyle/>
            <a:p>
              <a:endParaRPr lang="en-US"/>
            </a:p>
          </p:txBody>
        </p:sp>
      </p:grpSp>
      <p:pic>
        <p:nvPicPr>
          <p:cNvPr id="65" name="Picture 64">
            <a:extLst>
              <a:ext uri="{FF2B5EF4-FFF2-40B4-BE49-F238E27FC236}">
                <a16:creationId xmlns="" xmlns:a16="http://schemas.microsoft.com/office/drawing/2014/main" id="{5BA42BAB-37AF-4CAD-9486-02B6A7E2960F}"/>
              </a:ext>
            </a:extLst>
          </p:cNvPr>
          <p:cNvPicPr>
            <a:picLocks noChangeAspect="1"/>
          </p:cNvPicPr>
          <p:nvPr/>
        </p:nvPicPr>
        <p:blipFill>
          <a:blip r:embed="rId2"/>
          <a:stretch>
            <a:fillRect/>
          </a:stretch>
        </p:blipFill>
        <p:spPr>
          <a:xfrm>
            <a:off x="1230333" y="1597275"/>
            <a:ext cx="6948959" cy="4075832"/>
          </a:xfrm>
          <a:prstGeom prst="rect">
            <a:avLst/>
          </a:prstGeom>
        </p:spPr>
      </p:pic>
      <p:grpSp>
        <p:nvGrpSpPr>
          <p:cNvPr id="66" name="Group 65">
            <a:extLst>
              <a:ext uri="{FF2B5EF4-FFF2-40B4-BE49-F238E27FC236}">
                <a16:creationId xmlns="" xmlns:a16="http://schemas.microsoft.com/office/drawing/2014/main" id="{0183B3CB-FBFC-471D-A45D-5784C919ED2D}"/>
              </a:ext>
            </a:extLst>
          </p:cNvPr>
          <p:cNvGrpSpPr/>
          <p:nvPr/>
        </p:nvGrpSpPr>
        <p:grpSpPr>
          <a:xfrm>
            <a:off x="366302" y="266268"/>
            <a:ext cx="5010079" cy="4018653"/>
            <a:chOff x="366302" y="266268"/>
            <a:chExt cx="5010079" cy="4018653"/>
          </a:xfrm>
        </p:grpSpPr>
        <p:sp>
          <p:nvSpPr>
            <p:cNvPr id="67" name="Rectangle 66">
              <a:extLst>
                <a:ext uri="{FF2B5EF4-FFF2-40B4-BE49-F238E27FC236}">
                  <a16:creationId xmlns="" xmlns:a16="http://schemas.microsoft.com/office/drawing/2014/main" id="{2FBE95EB-D3E2-43C2-B335-2CEEF8F138AB}"/>
                </a:ext>
              </a:extLst>
            </p:cNvPr>
            <p:cNvSpPr/>
            <p:nvPr/>
          </p:nvSpPr>
          <p:spPr>
            <a:xfrm>
              <a:off x="366302" y="266268"/>
              <a:ext cx="3696032" cy="10591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000" dirty="0">
                  <a:latin typeface="Aharoni" panose="02010803020104030203" pitchFamily="2" charset="-79"/>
                  <a:cs typeface="Aharoni" panose="02010803020104030203" pitchFamily="2" charset="-79"/>
                </a:rPr>
                <a:t>Model SEM</a:t>
              </a:r>
              <a:endParaRPr lang="ko-KR" altLang="en-US" sz="4000" dirty="0">
                <a:latin typeface="Aharoni" panose="02010803020104030203" pitchFamily="2" charset="-79"/>
                <a:cs typeface="Aharoni" panose="02010803020104030203" pitchFamily="2" charset="-79"/>
              </a:endParaRPr>
            </a:p>
          </p:txBody>
        </p:sp>
        <p:sp>
          <p:nvSpPr>
            <p:cNvPr id="68" name="Rectangle 67">
              <a:extLst>
                <a:ext uri="{FF2B5EF4-FFF2-40B4-BE49-F238E27FC236}">
                  <a16:creationId xmlns="" xmlns:a16="http://schemas.microsoft.com/office/drawing/2014/main" id="{0BF6E068-EC5F-4B84-98EF-F1AB926E5C77}"/>
                </a:ext>
              </a:extLst>
            </p:cNvPr>
            <p:cNvSpPr/>
            <p:nvPr/>
          </p:nvSpPr>
          <p:spPr>
            <a:xfrm>
              <a:off x="5207975" y="2573079"/>
              <a:ext cx="168406" cy="17118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95328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3">
            <a:extLst>
              <a:ext uri="{FF2B5EF4-FFF2-40B4-BE49-F238E27FC236}">
                <a16:creationId xmlns="" xmlns:a16="http://schemas.microsoft.com/office/drawing/2014/main" id="{0C7B140C-4A13-4136-AB20-68851F665BEA}"/>
              </a:ext>
            </a:extLst>
          </p:cNvPr>
          <p:cNvSpPr txBox="1">
            <a:spLocks/>
          </p:cNvSpPr>
          <p:nvPr/>
        </p:nvSpPr>
        <p:spPr>
          <a:xfrm>
            <a:off x="7201720" y="97971"/>
            <a:ext cx="4256856" cy="144016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dirty="0">
                <a:solidFill>
                  <a:schemeClr val="accent4"/>
                </a:solidFill>
              </a:rPr>
              <a:t>Hasil </a:t>
            </a:r>
            <a:r>
              <a:rPr lang="en-US" altLang="ko-KR" dirty="0" err="1">
                <a:solidFill>
                  <a:schemeClr val="accent4"/>
                </a:solidFill>
              </a:rPr>
              <a:t>Penelitian</a:t>
            </a:r>
            <a:endParaRPr lang="ko-KR" altLang="en-US" dirty="0"/>
          </a:p>
        </p:txBody>
      </p:sp>
      <p:grpSp>
        <p:nvGrpSpPr>
          <p:cNvPr id="7" name="Group 24">
            <a:extLst>
              <a:ext uri="{FF2B5EF4-FFF2-40B4-BE49-F238E27FC236}">
                <a16:creationId xmlns="" xmlns:a16="http://schemas.microsoft.com/office/drawing/2014/main" id="{C266BB0D-BFB9-4389-B5B8-7774B9325DAA}"/>
              </a:ext>
            </a:extLst>
          </p:cNvPr>
          <p:cNvGrpSpPr/>
          <p:nvPr/>
        </p:nvGrpSpPr>
        <p:grpSpPr>
          <a:xfrm>
            <a:off x="8067119" y="1128342"/>
            <a:ext cx="4124880" cy="1676984"/>
            <a:chOff x="2551705" y="4268324"/>
            <a:chExt cx="2596864" cy="1676984"/>
          </a:xfrm>
        </p:grpSpPr>
        <p:sp>
          <p:nvSpPr>
            <p:cNvPr id="8" name="TextBox 7">
              <a:extLst>
                <a:ext uri="{FF2B5EF4-FFF2-40B4-BE49-F238E27FC236}">
                  <a16:creationId xmlns="" xmlns:a16="http://schemas.microsoft.com/office/drawing/2014/main" id="{70715DE7-E621-47E0-905C-D683A39440DD}"/>
                </a:ext>
              </a:extLst>
            </p:cNvPr>
            <p:cNvSpPr txBox="1"/>
            <p:nvPr/>
          </p:nvSpPr>
          <p:spPr>
            <a:xfrm>
              <a:off x="2551706" y="4560313"/>
              <a:ext cx="2596863" cy="1384995"/>
            </a:xfrm>
            <a:prstGeom prst="rect">
              <a:avLst/>
            </a:prstGeom>
            <a:noFill/>
          </p:spPr>
          <p:txBody>
            <a:bodyPr wrap="square" rtlCol="0">
              <a:spAutoFit/>
            </a:bodyPr>
            <a:lstStyle/>
            <a:p>
              <a:r>
                <a:rPr lang="id-ID" sz="1400" dirty="0">
                  <a:latin typeface="Calibri" panose="020F0502020204030204" pitchFamily="34" charset="0"/>
                  <a:cs typeface="Calibri" panose="020F0502020204030204" pitchFamily="34" charset="0"/>
                </a:rPr>
                <a:t>Kriteria atau syarat outer model dapat menjadikan indicator variable konstruknya adalah apabilan nilai loading factor di atas 0,5. Beradasarkan hasil pengujian good of fit outer model selama tiga kali dihasilkan </a:t>
              </a:r>
              <a:r>
                <a:rPr lang="en-US" sz="1400" dirty="0">
                  <a:latin typeface="Calibri" panose="020F0502020204030204" pitchFamily="34" charset="0"/>
                  <a:cs typeface="Calibri" panose="020F0502020204030204" pitchFamily="34" charset="0"/>
                </a:rPr>
                <a:t>17</a:t>
              </a:r>
              <a:r>
                <a:rPr lang="id-ID" sz="1400" dirty="0">
                  <a:latin typeface="Calibri" panose="020F0502020204030204" pitchFamily="34" charset="0"/>
                  <a:cs typeface="Calibri" panose="020F0502020204030204" pitchFamily="34" charset="0"/>
                </a:rPr>
                <a:t> indikator yang mampu mereflesikan variabel konstruknya.</a:t>
              </a:r>
              <a:endParaRPr lang="ko-KR" altLang="en-US" sz="105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 xmlns:a16="http://schemas.microsoft.com/office/drawing/2014/main" id="{91761FBF-CA85-4B80-B439-96AC74D3B321}"/>
                </a:ext>
              </a:extLst>
            </p:cNvPr>
            <p:cNvSpPr txBox="1"/>
            <p:nvPr/>
          </p:nvSpPr>
          <p:spPr>
            <a:xfrm>
              <a:off x="2551705" y="426832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Good of Fit Outer Model</a:t>
              </a:r>
              <a:endParaRPr lang="ko-KR" altLang="en-US" sz="1200" b="1" dirty="0">
                <a:solidFill>
                  <a:schemeClr val="tx1">
                    <a:lumMod val="75000"/>
                    <a:lumOff val="25000"/>
                  </a:schemeClr>
                </a:solidFill>
                <a:cs typeface="Arial" pitchFamily="34" charset="0"/>
              </a:endParaRPr>
            </a:p>
          </p:txBody>
        </p:sp>
      </p:grpSp>
      <p:grpSp>
        <p:nvGrpSpPr>
          <p:cNvPr id="10" name="Group 27">
            <a:extLst>
              <a:ext uri="{FF2B5EF4-FFF2-40B4-BE49-F238E27FC236}">
                <a16:creationId xmlns="" xmlns:a16="http://schemas.microsoft.com/office/drawing/2014/main" id="{EAACA97D-1BD2-46BA-8FA6-CD6CF466DB09}"/>
              </a:ext>
            </a:extLst>
          </p:cNvPr>
          <p:cNvGrpSpPr/>
          <p:nvPr/>
        </p:nvGrpSpPr>
        <p:grpSpPr>
          <a:xfrm>
            <a:off x="8067119" y="2764923"/>
            <a:ext cx="3743883" cy="1216116"/>
            <a:chOff x="2551705" y="4463194"/>
            <a:chExt cx="2357003" cy="1216116"/>
          </a:xfrm>
        </p:grpSpPr>
        <p:sp>
          <p:nvSpPr>
            <p:cNvPr id="11" name="TextBox 10">
              <a:extLst>
                <a:ext uri="{FF2B5EF4-FFF2-40B4-BE49-F238E27FC236}">
                  <a16:creationId xmlns="" xmlns:a16="http://schemas.microsoft.com/office/drawing/2014/main" id="{F27B6863-0BE7-4675-B71D-584442BCE24A}"/>
                </a:ext>
              </a:extLst>
            </p:cNvPr>
            <p:cNvSpPr txBox="1"/>
            <p:nvPr/>
          </p:nvSpPr>
          <p:spPr>
            <a:xfrm>
              <a:off x="2551706" y="4725203"/>
              <a:ext cx="2357002" cy="954107"/>
            </a:xfrm>
            <a:prstGeom prst="rect">
              <a:avLst/>
            </a:prstGeom>
            <a:noFill/>
          </p:spPr>
          <p:txBody>
            <a:bodyPr wrap="square" rtlCol="0">
              <a:spAutoFit/>
            </a:bodyPr>
            <a:lstStyle/>
            <a:p>
              <a:r>
                <a:rPr lang="id-ID" sz="1400" dirty="0">
                  <a:latin typeface="Calibri" panose="020F0502020204030204" pitchFamily="34" charset="0"/>
                  <a:cs typeface="Calibri" panose="020F0502020204030204" pitchFamily="34" charset="0"/>
                </a:rPr>
                <a:t>nilai composite reliability lebih dari 0,6 dan nilai AVE sebagian besar lebih dari 0,5. Sehingga dapat disimpulkan bahwa data layak untuk dilakukan pengujian pada tahap selanjutnya.</a:t>
              </a:r>
              <a:endParaRPr lang="ko-KR" altLang="en-US" sz="105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 xmlns:a16="http://schemas.microsoft.com/office/drawing/2014/main" id="{3D7D8A16-A2F6-456A-A717-A5FFE7955726}"/>
                </a:ext>
              </a:extLst>
            </p:cNvPr>
            <p:cNvSpPr txBox="1"/>
            <p:nvPr/>
          </p:nvSpPr>
          <p:spPr>
            <a:xfrm>
              <a:off x="2551705" y="446319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Good of Fit Inner Model</a:t>
              </a:r>
              <a:endParaRPr lang="ko-KR" altLang="en-US" sz="1200" b="1" dirty="0">
                <a:solidFill>
                  <a:schemeClr val="tx1">
                    <a:lumMod val="75000"/>
                    <a:lumOff val="25000"/>
                  </a:schemeClr>
                </a:solidFill>
                <a:cs typeface="Arial" pitchFamily="34" charset="0"/>
              </a:endParaRPr>
            </a:p>
          </p:txBody>
        </p:sp>
      </p:grpSp>
      <p:sp>
        <p:nvSpPr>
          <p:cNvPr id="16" name="Chevron 2">
            <a:extLst>
              <a:ext uri="{FF2B5EF4-FFF2-40B4-BE49-F238E27FC236}">
                <a16:creationId xmlns="" xmlns:a16="http://schemas.microsoft.com/office/drawing/2014/main" id="{9DA13FD4-CE61-4A83-AEA3-BB86340E67DC}"/>
              </a:ext>
            </a:extLst>
          </p:cNvPr>
          <p:cNvSpPr/>
          <p:nvPr/>
        </p:nvSpPr>
        <p:spPr>
          <a:xfrm rot="5400000">
            <a:off x="7375744" y="1182507"/>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Chevron 2">
            <a:extLst>
              <a:ext uri="{FF2B5EF4-FFF2-40B4-BE49-F238E27FC236}">
                <a16:creationId xmlns="" xmlns:a16="http://schemas.microsoft.com/office/drawing/2014/main" id="{C6F4A594-6651-4EFD-B9F9-84C1D1F93DE5}"/>
              </a:ext>
            </a:extLst>
          </p:cNvPr>
          <p:cNvSpPr/>
          <p:nvPr/>
        </p:nvSpPr>
        <p:spPr>
          <a:xfrm rot="5400000">
            <a:off x="7375744" y="2804097"/>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 name="Picture Placeholder 2">
            <a:extLst>
              <a:ext uri="{FF2B5EF4-FFF2-40B4-BE49-F238E27FC236}">
                <a16:creationId xmlns="" xmlns:a16="http://schemas.microsoft.com/office/drawing/2014/main" id="{B8F8AD09-6743-4A13-BC05-0F7DC329FC49}"/>
              </a:ext>
            </a:extLst>
          </p:cNvPr>
          <p:cNvSpPr>
            <a:spLocks noGrp="1"/>
          </p:cNvSpPr>
          <p:nvPr>
            <p:ph type="pic" idx="16"/>
          </p:nvPr>
        </p:nvSpPr>
        <p:spPr/>
      </p:sp>
      <p:pic>
        <p:nvPicPr>
          <p:cNvPr id="2" name="Picture 1">
            <a:extLst>
              <a:ext uri="{FF2B5EF4-FFF2-40B4-BE49-F238E27FC236}">
                <a16:creationId xmlns="" xmlns:a16="http://schemas.microsoft.com/office/drawing/2014/main" id="{F8B4816F-2A6C-4954-8707-EFE968EE3316}"/>
              </a:ext>
            </a:extLst>
          </p:cNvPr>
          <p:cNvPicPr>
            <a:picLocks noChangeAspect="1"/>
          </p:cNvPicPr>
          <p:nvPr/>
        </p:nvPicPr>
        <p:blipFill>
          <a:blip r:embed="rId2"/>
          <a:stretch>
            <a:fillRect/>
          </a:stretch>
        </p:blipFill>
        <p:spPr>
          <a:xfrm>
            <a:off x="293890" y="177379"/>
            <a:ext cx="2634803" cy="3163442"/>
          </a:xfrm>
          <a:prstGeom prst="rect">
            <a:avLst/>
          </a:prstGeom>
        </p:spPr>
      </p:pic>
      <p:pic>
        <p:nvPicPr>
          <p:cNvPr id="20" name="Picture 19">
            <a:extLst>
              <a:ext uri="{FF2B5EF4-FFF2-40B4-BE49-F238E27FC236}">
                <a16:creationId xmlns="" xmlns:a16="http://schemas.microsoft.com/office/drawing/2014/main" id="{78B4DE94-94DE-4A7C-B5EA-308C0F011B54}"/>
              </a:ext>
            </a:extLst>
          </p:cNvPr>
          <p:cNvPicPr>
            <a:picLocks noChangeAspect="1"/>
          </p:cNvPicPr>
          <p:nvPr/>
        </p:nvPicPr>
        <p:blipFill>
          <a:blip r:embed="rId3"/>
          <a:stretch>
            <a:fillRect/>
          </a:stretch>
        </p:blipFill>
        <p:spPr>
          <a:xfrm>
            <a:off x="293890" y="3429001"/>
            <a:ext cx="4952667" cy="1450182"/>
          </a:xfrm>
          <a:prstGeom prst="rect">
            <a:avLst/>
          </a:prstGeom>
        </p:spPr>
      </p:pic>
      <p:pic>
        <p:nvPicPr>
          <p:cNvPr id="21" name="Picture 20">
            <a:extLst>
              <a:ext uri="{FF2B5EF4-FFF2-40B4-BE49-F238E27FC236}">
                <a16:creationId xmlns="" xmlns:a16="http://schemas.microsoft.com/office/drawing/2014/main" id="{53D632CF-6DC6-43CE-89CB-D053197F0189}"/>
              </a:ext>
            </a:extLst>
          </p:cNvPr>
          <p:cNvPicPr>
            <a:picLocks noChangeAspect="1"/>
          </p:cNvPicPr>
          <p:nvPr/>
        </p:nvPicPr>
        <p:blipFill>
          <a:blip r:embed="rId4"/>
          <a:stretch>
            <a:fillRect/>
          </a:stretch>
        </p:blipFill>
        <p:spPr>
          <a:xfrm>
            <a:off x="292905" y="4965799"/>
            <a:ext cx="4946442" cy="1759792"/>
          </a:xfrm>
          <a:prstGeom prst="rect">
            <a:avLst/>
          </a:prstGeom>
        </p:spPr>
      </p:pic>
      <p:sp>
        <p:nvSpPr>
          <p:cNvPr id="36" name="TextBox 35">
            <a:extLst>
              <a:ext uri="{FF2B5EF4-FFF2-40B4-BE49-F238E27FC236}">
                <a16:creationId xmlns="" xmlns:a16="http://schemas.microsoft.com/office/drawing/2014/main" id="{E9C25750-BEDC-486B-8B12-75F0CB68F9DF}"/>
              </a:ext>
            </a:extLst>
          </p:cNvPr>
          <p:cNvSpPr txBox="1"/>
          <p:nvPr/>
        </p:nvSpPr>
        <p:spPr>
          <a:xfrm>
            <a:off x="8090690" y="3981767"/>
            <a:ext cx="4149227" cy="417165"/>
          </a:xfrm>
          <a:prstGeom prst="rect">
            <a:avLst/>
          </a:prstGeom>
          <a:noFill/>
        </p:spPr>
        <p:txBody>
          <a:bodyPr wrap="square" rtlCol="0">
            <a:spAutoFit/>
          </a:bodyPr>
          <a:lstStyle/>
          <a:p>
            <a:r>
              <a:rPr lang="en-US" altLang="ko-KR" sz="1200" b="1" dirty="0" err="1">
                <a:solidFill>
                  <a:schemeClr val="tx1">
                    <a:lumMod val="75000"/>
                    <a:lumOff val="25000"/>
                  </a:schemeClr>
                </a:solidFill>
                <a:cs typeface="Arial" pitchFamily="34" charset="0"/>
              </a:rPr>
              <a:t>Koefisien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Jalur</a:t>
            </a:r>
            <a:endParaRPr lang="ko-KR" altLang="en-US" sz="1200" b="1" dirty="0">
              <a:solidFill>
                <a:schemeClr val="tx1">
                  <a:lumMod val="75000"/>
                  <a:lumOff val="25000"/>
                </a:schemeClr>
              </a:solidFill>
              <a:cs typeface="Arial" pitchFamily="34" charset="0"/>
            </a:endParaRPr>
          </a:p>
        </p:txBody>
      </p:sp>
      <p:sp>
        <p:nvSpPr>
          <p:cNvPr id="37" name="Chevron 2">
            <a:extLst>
              <a:ext uri="{FF2B5EF4-FFF2-40B4-BE49-F238E27FC236}">
                <a16:creationId xmlns="" xmlns:a16="http://schemas.microsoft.com/office/drawing/2014/main" id="{AD9DC43D-21D6-4DDD-AB1A-C48AF16DD7EA}"/>
              </a:ext>
            </a:extLst>
          </p:cNvPr>
          <p:cNvSpPr/>
          <p:nvPr/>
        </p:nvSpPr>
        <p:spPr>
          <a:xfrm rot="5400000">
            <a:off x="7375744" y="4020951"/>
            <a:ext cx="383816" cy="37897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8" name="TextBox 37">
            <a:extLst>
              <a:ext uri="{FF2B5EF4-FFF2-40B4-BE49-F238E27FC236}">
                <a16:creationId xmlns="" xmlns:a16="http://schemas.microsoft.com/office/drawing/2014/main" id="{DEC79058-61BA-4E94-B536-97A14BEDAA3C}"/>
              </a:ext>
            </a:extLst>
          </p:cNvPr>
          <p:cNvSpPr txBox="1"/>
          <p:nvPr/>
        </p:nvSpPr>
        <p:spPr>
          <a:xfrm>
            <a:off x="6310859" y="4451504"/>
            <a:ext cx="5971080" cy="2246769"/>
          </a:xfrm>
          <a:prstGeom prst="rect">
            <a:avLst/>
          </a:prstGeom>
          <a:noFill/>
        </p:spPr>
        <p:txBody>
          <a:bodyPr wrap="square" rtlCol="0">
            <a:spAutoFit/>
          </a:bodyPr>
          <a:lstStyle/>
          <a:p>
            <a:r>
              <a:rPr lang="en-US" sz="1400" dirty="0" err="1"/>
              <a:t>Pembelajaran</a:t>
            </a:r>
            <a:r>
              <a:rPr lang="en-US" sz="1400" dirty="0"/>
              <a:t> Mata </a:t>
            </a:r>
            <a:r>
              <a:rPr lang="en-US" sz="1400" dirty="0" err="1"/>
              <a:t>Kuliah</a:t>
            </a:r>
            <a:r>
              <a:rPr lang="en-US" sz="1400" dirty="0"/>
              <a:t> </a:t>
            </a:r>
            <a:r>
              <a:rPr lang="en-US" sz="1400" dirty="0" err="1"/>
              <a:t>Kewirausahaan</a:t>
            </a:r>
            <a:r>
              <a:rPr lang="en-US" sz="1400" dirty="0"/>
              <a:t> </a:t>
            </a:r>
            <a:r>
              <a:rPr lang="en-US" sz="1400" dirty="0" err="1"/>
              <a:t>terhadap</a:t>
            </a:r>
            <a:r>
              <a:rPr lang="en-US" sz="1400" dirty="0"/>
              <a:t> </a:t>
            </a:r>
            <a:r>
              <a:rPr lang="en-US" sz="1400" dirty="0" err="1"/>
              <a:t>Minat</a:t>
            </a:r>
            <a:r>
              <a:rPr lang="en-US" sz="1400" dirty="0"/>
              <a:t> </a:t>
            </a:r>
            <a:r>
              <a:rPr lang="en-US" sz="1400" dirty="0" err="1"/>
              <a:t>Berwirausaha</a:t>
            </a:r>
            <a:r>
              <a:rPr lang="id-ID" sz="1400" dirty="0"/>
              <a:t> memiliki nilai koefisien </a:t>
            </a:r>
            <a:r>
              <a:rPr lang="en-US" sz="1400" dirty="0"/>
              <a:t>3</a:t>
            </a:r>
            <a:r>
              <a:rPr lang="id-ID" sz="1400" dirty="0"/>
              <a:t>,</a:t>
            </a:r>
            <a:r>
              <a:rPr lang="en-US" sz="1400" dirty="0"/>
              <a:t>628</a:t>
            </a:r>
            <a:r>
              <a:rPr lang="id-ID" sz="1400" dirty="0"/>
              <a:t> dengan nilai P-</a:t>
            </a:r>
            <a:r>
              <a:rPr lang="id-ID" sz="1400" i="1" dirty="0"/>
              <a:t>value</a:t>
            </a:r>
            <a:r>
              <a:rPr lang="id-ID" sz="1400" dirty="0"/>
              <a:t> sebesar 0,000. Nilai P-</a:t>
            </a:r>
            <a:r>
              <a:rPr lang="id-ID" sz="1400" i="1" dirty="0"/>
              <a:t>value</a:t>
            </a:r>
            <a:r>
              <a:rPr lang="id-ID" sz="1400" dirty="0"/>
              <a:t> lebih kecil dari 0,05</a:t>
            </a:r>
            <a:r>
              <a:rPr lang="id-ID" sz="1400" i="1" dirty="0"/>
              <a:t> </a:t>
            </a:r>
            <a:r>
              <a:rPr lang="id-ID" sz="1400" dirty="0"/>
              <a:t>menunjukkan </a:t>
            </a:r>
            <a:r>
              <a:rPr lang="en-US" sz="1400" dirty="0" err="1"/>
              <a:t>pengaruh</a:t>
            </a:r>
            <a:r>
              <a:rPr lang="en-US" sz="1400" dirty="0"/>
              <a:t> yang </a:t>
            </a:r>
            <a:r>
              <a:rPr lang="en-US" sz="1400" dirty="0" err="1"/>
              <a:t>signifikan</a:t>
            </a:r>
            <a:r>
              <a:rPr lang="en-US" sz="1400" dirty="0"/>
              <a:t> </a:t>
            </a:r>
            <a:r>
              <a:rPr lang="en-US" sz="1400" dirty="0" err="1"/>
              <a:t>Besarnya</a:t>
            </a:r>
            <a:r>
              <a:rPr lang="en-US" sz="1400" dirty="0"/>
              <a:t> </a:t>
            </a:r>
            <a:r>
              <a:rPr lang="en-US" sz="1400" dirty="0" err="1"/>
              <a:t>pengaruh</a:t>
            </a:r>
            <a:r>
              <a:rPr lang="en-US" sz="1400" dirty="0"/>
              <a:t> </a:t>
            </a:r>
            <a:r>
              <a:rPr lang="en-US" sz="1400" dirty="0" err="1"/>
              <a:t>Peran</a:t>
            </a:r>
            <a:r>
              <a:rPr lang="en-US" sz="1400" dirty="0"/>
              <a:t> Media </a:t>
            </a:r>
            <a:r>
              <a:rPr lang="en-US" sz="1400" dirty="0" err="1"/>
              <a:t>Sosial</a:t>
            </a:r>
            <a:r>
              <a:rPr lang="en-US" sz="1400" dirty="0"/>
              <a:t> </a:t>
            </a:r>
            <a:r>
              <a:rPr lang="en-US" sz="1400" dirty="0" err="1"/>
              <a:t>terhadap</a:t>
            </a:r>
            <a:r>
              <a:rPr lang="id-ID" sz="1400" dirty="0"/>
              <a:t> P</a:t>
            </a:r>
            <a:r>
              <a:rPr lang="en-US" sz="1400" dirty="0" err="1"/>
              <a:t>embelajaran</a:t>
            </a:r>
            <a:r>
              <a:rPr lang="id-ID" sz="1400" dirty="0"/>
              <a:t> M</a:t>
            </a:r>
            <a:r>
              <a:rPr lang="en-US" sz="1400" dirty="0" err="1"/>
              <a:t>ata</a:t>
            </a:r>
            <a:r>
              <a:rPr lang="en-US" sz="1400" dirty="0"/>
              <a:t> </a:t>
            </a:r>
            <a:r>
              <a:rPr lang="id-ID" sz="1400" dirty="0"/>
              <a:t>K</a:t>
            </a:r>
            <a:r>
              <a:rPr lang="en-US" sz="1400" dirty="0" err="1"/>
              <a:t>uliah</a:t>
            </a:r>
            <a:r>
              <a:rPr lang="id-ID" sz="1400" dirty="0"/>
              <a:t> Kewirausahaan</a:t>
            </a:r>
            <a:r>
              <a:rPr lang="en-US" sz="1400" dirty="0"/>
              <a:t> </a:t>
            </a:r>
            <a:r>
              <a:rPr lang="en-US" sz="1400" dirty="0" err="1"/>
              <a:t>memiliki</a:t>
            </a:r>
            <a:r>
              <a:rPr lang="en-US" sz="1400" dirty="0"/>
              <a:t> </a:t>
            </a:r>
            <a:r>
              <a:rPr lang="en-US" sz="1400" dirty="0" err="1"/>
              <a:t>nilai</a:t>
            </a:r>
            <a:r>
              <a:rPr lang="en-US" sz="1400" dirty="0"/>
              <a:t> </a:t>
            </a:r>
            <a:r>
              <a:rPr lang="en-US" sz="1400" dirty="0" err="1"/>
              <a:t>keofisien</a:t>
            </a:r>
            <a:r>
              <a:rPr lang="en-US" sz="1400" dirty="0"/>
              <a:t> </a:t>
            </a:r>
            <a:r>
              <a:rPr lang="en-US" sz="1400" dirty="0" err="1"/>
              <a:t>sebesar</a:t>
            </a:r>
            <a:r>
              <a:rPr lang="en-US" sz="1400" dirty="0"/>
              <a:t> 4,542 dan </a:t>
            </a:r>
            <a:r>
              <a:rPr lang="en-US" sz="1400" dirty="0" err="1"/>
              <a:t>dengan</a:t>
            </a:r>
            <a:r>
              <a:rPr lang="en-US" sz="1400" dirty="0"/>
              <a:t> </a:t>
            </a:r>
            <a:r>
              <a:rPr lang="en-US" sz="1400" dirty="0" err="1"/>
              <a:t>nilai</a:t>
            </a:r>
            <a:r>
              <a:rPr lang="en-US" sz="1400" dirty="0"/>
              <a:t> P-</a:t>
            </a:r>
            <a:r>
              <a:rPr lang="en-US" sz="1400" i="1" dirty="0"/>
              <a:t>value </a:t>
            </a:r>
            <a:r>
              <a:rPr lang="en-US" sz="1400" dirty="0" err="1"/>
              <a:t>sebesar</a:t>
            </a:r>
            <a:r>
              <a:rPr lang="en-US" sz="1400" dirty="0"/>
              <a:t> 0,000 </a:t>
            </a:r>
            <a:r>
              <a:rPr lang="en-US" sz="1400" dirty="0" err="1"/>
              <a:t>lebih</a:t>
            </a:r>
            <a:r>
              <a:rPr lang="en-US" sz="1400" dirty="0"/>
              <a:t> </a:t>
            </a:r>
            <a:r>
              <a:rPr lang="en-US" sz="1400" dirty="0" err="1"/>
              <a:t>kecil</a:t>
            </a:r>
            <a:r>
              <a:rPr lang="en-US" sz="1400" dirty="0"/>
              <a:t> </a:t>
            </a:r>
            <a:r>
              <a:rPr lang="en-US" sz="1400" dirty="0" err="1"/>
              <a:t>dari</a:t>
            </a:r>
            <a:r>
              <a:rPr lang="en-US" sz="1400" dirty="0"/>
              <a:t> 0,05 yang </a:t>
            </a:r>
            <a:r>
              <a:rPr lang="en-US" sz="1400" dirty="0" err="1"/>
              <a:t>menunjukan</a:t>
            </a:r>
            <a:r>
              <a:rPr lang="en-US" sz="1400" dirty="0"/>
              <a:t> </a:t>
            </a:r>
            <a:r>
              <a:rPr lang="en-US" sz="1400" dirty="0" err="1"/>
              <a:t>pengaruh</a:t>
            </a:r>
            <a:r>
              <a:rPr lang="en-US" sz="1400" dirty="0"/>
              <a:t> yang </a:t>
            </a:r>
            <a:r>
              <a:rPr lang="en-US" sz="1400" dirty="0" err="1"/>
              <a:t>signifikan</a:t>
            </a:r>
            <a:r>
              <a:rPr lang="en-US" sz="1400" dirty="0"/>
              <a:t>. </a:t>
            </a:r>
            <a:r>
              <a:rPr lang="en-US" sz="1400" dirty="0" err="1"/>
              <a:t>Besarnya</a:t>
            </a:r>
            <a:r>
              <a:rPr lang="en-US" sz="1400" dirty="0"/>
              <a:t> </a:t>
            </a:r>
            <a:r>
              <a:rPr lang="en-US" sz="1400" dirty="0" err="1"/>
              <a:t>pengaruh</a:t>
            </a:r>
            <a:r>
              <a:rPr lang="en-US" sz="1400" dirty="0"/>
              <a:t> </a:t>
            </a:r>
            <a:r>
              <a:rPr lang="en-US" sz="1400" dirty="0" err="1"/>
              <a:t>Peran</a:t>
            </a:r>
            <a:r>
              <a:rPr lang="en-US" sz="1400" dirty="0"/>
              <a:t> Media </a:t>
            </a:r>
            <a:r>
              <a:rPr lang="en-US" sz="1400" dirty="0" err="1"/>
              <a:t>Sosial</a:t>
            </a:r>
            <a:r>
              <a:rPr lang="en-US" sz="1400" dirty="0"/>
              <a:t> </a:t>
            </a:r>
            <a:r>
              <a:rPr lang="en-US" sz="1400" dirty="0" err="1"/>
              <a:t>terhadap</a:t>
            </a:r>
            <a:r>
              <a:rPr lang="id-ID" sz="1400" dirty="0"/>
              <a:t> P</a:t>
            </a:r>
            <a:r>
              <a:rPr lang="en-US" sz="1400" dirty="0" err="1"/>
              <a:t>embelajaran</a:t>
            </a:r>
            <a:r>
              <a:rPr lang="en-US" sz="1400" dirty="0"/>
              <a:t> </a:t>
            </a:r>
            <a:r>
              <a:rPr lang="en-US" sz="1400" dirty="0" err="1"/>
              <a:t>Minat</a:t>
            </a:r>
            <a:r>
              <a:rPr lang="en-US" sz="1400" dirty="0"/>
              <a:t> </a:t>
            </a:r>
            <a:r>
              <a:rPr lang="en-US" sz="1400" dirty="0" err="1"/>
              <a:t>Berwirausaha</a:t>
            </a:r>
            <a:r>
              <a:rPr lang="en-US" sz="1400" dirty="0"/>
              <a:t> </a:t>
            </a:r>
            <a:r>
              <a:rPr lang="en-US" sz="1400" dirty="0" err="1"/>
              <a:t>memiliki</a:t>
            </a:r>
            <a:r>
              <a:rPr lang="en-US" sz="1400" dirty="0"/>
              <a:t> </a:t>
            </a:r>
            <a:r>
              <a:rPr lang="en-US" sz="1400" dirty="0" err="1"/>
              <a:t>nilai</a:t>
            </a:r>
            <a:r>
              <a:rPr lang="en-US" sz="1400" dirty="0"/>
              <a:t> </a:t>
            </a:r>
            <a:r>
              <a:rPr lang="en-US" sz="1400" dirty="0" err="1"/>
              <a:t>keofisien</a:t>
            </a:r>
            <a:r>
              <a:rPr lang="en-US" sz="1400" dirty="0"/>
              <a:t> </a:t>
            </a:r>
            <a:r>
              <a:rPr lang="en-US" sz="1400" dirty="0" err="1"/>
              <a:t>sebesar</a:t>
            </a:r>
            <a:r>
              <a:rPr lang="en-US" sz="1400" dirty="0"/>
              <a:t> 2,787 dan </a:t>
            </a:r>
            <a:r>
              <a:rPr lang="en-US" sz="1400" dirty="0" err="1"/>
              <a:t>dengan</a:t>
            </a:r>
            <a:r>
              <a:rPr lang="en-US" sz="1400" dirty="0"/>
              <a:t> </a:t>
            </a:r>
            <a:r>
              <a:rPr lang="en-US" sz="1400" dirty="0" err="1"/>
              <a:t>nilai</a:t>
            </a:r>
            <a:r>
              <a:rPr lang="en-US" sz="1400" dirty="0"/>
              <a:t> P-</a:t>
            </a:r>
            <a:r>
              <a:rPr lang="en-US" sz="1400" i="1" dirty="0"/>
              <a:t>value </a:t>
            </a:r>
            <a:r>
              <a:rPr lang="en-US" sz="1400" dirty="0" err="1"/>
              <a:t>sebesar</a:t>
            </a:r>
            <a:r>
              <a:rPr lang="en-US" sz="1400" dirty="0"/>
              <a:t> 0,006 </a:t>
            </a:r>
            <a:r>
              <a:rPr lang="en-US" sz="1400" dirty="0" err="1"/>
              <a:t>lebih</a:t>
            </a:r>
            <a:r>
              <a:rPr lang="en-US" sz="1400" dirty="0"/>
              <a:t> </a:t>
            </a:r>
            <a:r>
              <a:rPr lang="en-US" sz="1400" dirty="0" err="1"/>
              <a:t>kecil</a:t>
            </a:r>
            <a:r>
              <a:rPr lang="en-US" sz="1400" dirty="0"/>
              <a:t> </a:t>
            </a:r>
            <a:r>
              <a:rPr lang="en-US" sz="1400" dirty="0" err="1"/>
              <a:t>dari</a:t>
            </a:r>
            <a:r>
              <a:rPr lang="en-US" sz="1400" dirty="0"/>
              <a:t> 0,05 yang </a:t>
            </a:r>
            <a:r>
              <a:rPr lang="en-US" sz="1400" dirty="0" err="1"/>
              <a:t>menunjukan</a:t>
            </a:r>
            <a:r>
              <a:rPr lang="en-US" sz="1400" dirty="0"/>
              <a:t> </a:t>
            </a:r>
            <a:r>
              <a:rPr lang="en-US" sz="1400" dirty="0" err="1"/>
              <a:t>pengaruh</a:t>
            </a:r>
            <a:r>
              <a:rPr lang="en-US" sz="1400" dirty="0"/>
              <a:t> yang </a:t>
            </a:r>
            <a:r>
              <a:rPr lang="en-US" sz="1400" dirty="0" err="1"/>
              <a:t>signifikan</a:t>
            </a:r>
            <a:endParaRPr lang="ko-KR" altLang="en-US" sz="14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598955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E6084E4B-5F7E-4B0D-9538-D7ABEB183593}"/>
              </a:ext>
            </a:extLst>
          </p:cNvPr>
          <p:cNvSpPr/>
          <p:nvPr/>
        </p:nvSpPr>
        <p:spPr>
          <a:xfrm>
            <a:off x="7857460" y="1"/>
            <a:ext cx="4334539" cy="6858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 xmlns:a16="http://schemas.microsoft.com/office/drawing/2014/main" id="{DF691C40-340A-44BC-A6B3-C3A20A9ED913}"/>
              </a:ext>
            </a:extLst>
          </p:cNvPr>
          <p:cNvSpPr txBox="1"/>
          <p:nvPr/>
        </p:nvSpPr>
        <p:spPr>
          <a:xfrm>
            <a:off x="7857460" y="2629120"/>
            <a:ext cx="4334539" cy="995209"/>
          </a:xfrm>
          <a:prstGeom prst="rect">
            <a:avLst/>
          </a:prstGeom>
          <a:noFill/>
        </p:spPr>
        <p:txBody>
          <a:bodyPr wrap="square" rtlCol="0" anchor="ctr">
            <a:spAutoFit/>
          </a:bodyPr>
          <a:lstStyle/>
          <a:p>
            <a:pPr algn="ctr"/>
            <a:r>
              <a:rPr lang="en-US" altLang="ko-KR" sz="5867" dirty="0">
                <a:solidFill>
                  <a:schemeClr val="bg1"/>
                </a:solidFill>
                <a:cs typeface="Arial" pitchFamily="34" charset="0"/>
              </a:rPr>
              <a:t>Thank You</a:t>
            </a:r>
            <a:endParaRPr lang="ko-KR" altLang="en-US" sz="5867" dirty="0">
              <a:solidFill>
                <a:schemeClr val="bg1"/>
              </a:solidFill>
              <a:cs typeface="Arial" pitchFamily="34" charset="0"/>
            </a:endParaRPr>
          </a:p>
        </p:txBody>
      </p:sp>
    </p:spTree>
    <p:extLst>
      <p:ext uri="{BB962C8B-B14F-4D97-AF65-F5344CB8AC3E}">
        <p14:creationId xmlns:p14="http://schemas.microsoft.com/office/powerpoint/2010/main" val="2704596897"/>
      </p:ext>
    </p:extLst>
  </p:cSld>
  <p:clrMapOvr>
    <a:masterClrMapping/>
  </p:clrMapOvr>
</p:sld>
</file>

<file path=ppt/theme/theme1.xml><?xml version="1.0" encoding="utf-8"?>
<a:theme xmlns:a="http://schemas.openxmlformats.org/drawingml/2006/main" name="Cover and End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653</Words>
  <Application>Microsoft Office PowerPoint</Application>
  <PresentationFormat>Custom</PresentationFormat>
  <Paragraphs>47</Paragraphs>
  <Slides>8</Slides>
  <Notes>0</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 1</dc:creator>
  <cp:lastModifiedBy>Bos 1</cp:lastModifiedBy>
  <cp:revision>4</cp:revision>
  <dcterms:modified xsi:type="dcterms:W3CDTF">2020-02-07T19:16:46Z</dcterms:modified>
</cp:coreProperties>
</file>