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60" r:id="rId2"/>
  </p:sldMasterIdLst>
  <p:notesMasterIdLst>
    <p:notesMasterId r:id="rId16"/>
  </p:notesMasterIdLst>
  <p:sldIdLst>
    <p:sldId id="267" r:id="rId3"/>
    <p:sldId id="299" r:id="rId4"/>
    <p:sldId id="272" r:id="rId5"/>
    <p:sldId id="273" r:id="rId6"/>
    <p:sldId id="269" r:id="rId7"/>
    <p:sldId id="261" r:id="rId8"/>
    <p:sldId id="271" r:id="rId9"/>
    <p:sldId id="262" r:id="rId10"/>
    <p:sldId id="298" r:id="rId11"/>
    <p:sldId id="293" r:id="rId12"/>
    <p:sldId id="296" r:id="rId13"/>
    <p:sldId id="297" r:id="rId14"/>
    <p:sldId id="270" r:id="rId15"/>
  </p:sldIdLst>
  <p:sldSz cx="9144000" cy="6858000" type="screen4x3"/>
  <p:notesSz cx="681355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TPRES"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Gaya Terang 2 - Akse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Gaya Terang 3 - Akse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p:scale>
          <a:sx n="72" d="100"/>
          <a:sy n="72" d="100"/>
        </p:scale>
        <p:origin x="-124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2538" cy="497285"/>
          </a:xfrm>
          <a:prstGeom prst="rect">
            <a:avLst/>
          </a:prstGeom>
        </p:spPr>
        <p:txBody>
          <a:bodyPr vert="horz" lIns="93971" tIns="46986" rIns="93971" bIns="46986" rtlCol="0"/>
          <a:lstStyle>
            <a:lvl1pPr algn="l">
              <a:defRPr sz="1200"/>
            </a:lvl1pPr>
          </a:lstStyle>
          <a:p>
            <a:endParaRPr lang="en-US"/>
          </a:p>
        </p:txBody>
      </p:sp>
      <p:sp>
        <p:nvSpPr>
          <p:cNvPr id="3" name="Date Placeholder 2"/>
          <p:cNvSpPr>
            <a:spLocks noGrp="1"/>
          </p:cNvSpPr>
          <p:nvPr>
            <p:ph type="dt" idx="1"/>
          </p:nvPr>
        </p:nvSpPr>
        <p:spPr>
          <a:xfrm>
            <a:off x="3859436" y="1"/>
            <a:ext cx="2952538" cy="497285"/>
          </a:xfrm>
          <a:prstGeom prst="rect">
            <a:avLst/>
          </a:prstGeom>
        </p:spPr>
        <p:txBody>
          <a:bodyPr vert="horz" lIns="93971" tIns="46986" rIns="93971" bIns="46986" rtlCol="0"/>
          <a:lstStyle>
            <a:lvl1pPr algn="r">
              <a:defRPr sz="1200"/>
            </a:lvl1pPr>
          </a:lstStyle>
          <a:p>
            <a:fld id="{32167B9E-D5B7-4CC0-AA12-9604C62E69C4}" type="datetimeFigureOut">
              <a:rPr lang="en-US" smtClean="0"/>
              <a:t>2/17/2020</a:t>
            </a:fld>
            <a:endParaRPr lang="en-US"/>
          </a:p>
        </p:txBody>
      </p:sp>
      <p:sp>
        <p:nvSpPr>
          <p:cNvPr id="4" name="Slide Image Placeholder 3"/>
          <p:cNvSpPr>
            <a:spLocks noGrp="1" noRot="1" noChangeAspect="1"/>
          </p:cNvSpPr>
          <p:nvPr>
            <p:ph type="sldImg" idx="2"/>
          </p:nvPr>
        </p:nvSpPr>
        <p:spPr>
          <a:xfrm>
            <a:off x="920750" y="746125"/>
            <a:ext cx="4972050" cy="3729038"/>
          </a:xfrm>
          <a:prstGeom prst="rect">
            <a:avLst/>
          </a:prstGeom>
          <a:noFill/>
          <a:ln w="12700">
            <a:solidFill>
              <a:prstClr val="black"/>
            </a:solidFill>
          </a:ln>
        </p:spPr>
        <p:txBody>
          <a:bodyPr vert="horz" lIns="93971" tIns="46986" rIns="93971" bIns="46986" rtlCol="0" anchor="ctr"/>
          <a:lstStyle/>
          <a:p>
            <a:endParaRPr lang="en-US"/>
          </a:p>
        </p:txBody>
      </p:sp>
      <p:sp>
        <p:nvSpPr>
          <p:cNvPr id="5" name="Notes Placeholder 4"/>
          <p:cNvSpPr>
            <a:spLocks noGrp="1"/>
          </p:cNvSpPr>
          <p:nvPr>
            <p:ph type="body" sz="quarter" idx="3"/>
          </p:nvPr>
        </p:nvSpPr>
        <p:spPr>
          <a:xfrm>
            <a:off x="681356" y="4724201"/>
            <a:ext cx="5450840" cy="4475560"/>
          </a:xfrm>
          <a:prstGeom prst="rect">
            <a:avLst/>
          </a:prstGeom>
        </p:spPr>
        <p:txBody>
          <a:bodyPr vert="horz" lIns="93971" tIns="46986" rIns="93971" bIns="469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6678"/>
            <a:ext cx="2952538" cy="497285"/>
          </a:xfrm>
          <a:prstGeom prst="rect">
            <a:avLst/>
          </a:prstGeom>
        </p:spPr>
        <p:txBody>
          <a:bodyPr vert="horz" lIns="93971" tIns="46986" rIns="93971"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3859436" y="9446678"/>
            <a:ext cx="2952538" cy="497285"/>
          </a:xfrm>
          <a:prstGeom prst="rect">
            <a:avLst/>
          </a:prstGeom>
        </p:spPr>
        <p:txBody>
          <a:bodyPr vert="horz" lIns="93971" tIns="46986" rIns="93971" bIns="46986" rtlCol="0" anchor="b"/>
          <a:lstStyle>
            <a:lvl1pPr algn="r">
              <a:defRPr sz="1200"/>
            </a:lvl1pPr>
          </a:lstStyle>
          <a:p>
            <a:fld id="{A45977FC-5112-44AB-99D3-5CA40326F02B}" type="slidenum">
              <a:rPr lang="en-US" smtClean="0"/>
              <a:t>‹#›</a:t>
            </a:fld>
            <a:endParaRPr lang="en-US"/>
          </a:p>
        </p:txBody>
      </p:sp>
    </p:spTree>
    <p:extLst>
      <p:ext uri="{BB962C8B-B14F-4D97-AF65-F5344CB8AC3E}">
        <p14:creationId xmlns:p14="http://schemas.microsoft.com/office/powerpoint/2010/main" val="2759053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endParaRPr lang="en-ID" dirty="0"/>
          </a:p>
        </p:txBody>
      </p:sp>
      <p:sp>
        <p:nvSpPr>
          <p:cNvPr id="4" name="Tampungan Nomor Slide 3"/>
          <p:cNvSpPr>
            <a:spLocks noGrp="1"/>
          </p:cNvSpPr>
          <p:nvPr>
            <p:ph type="sldNum" sz="quarter" idx="5"/>
          </p:nvPr>
        </p:nvSpPr>
        <p:spPr/>
        <p:txBody>
          <a:bodyPr/>
          <a:lstStyle/>
          <a:p>
            <a:fld id="{A45977FC-5112-44AB-99D3-5CA40326F02B}" type="slidenum">
              <a:rPr lang="en-US" smtClean="0"/>
              <a:t>3</a:t>
            </a:fld>
            <a:endParaRPr lang="en-US"/>
          </a:p>
        </p:txBody>
      </p:sp>
    </p:spTree>
    <p:extLst>
      <p:ext uri="{BB962C8B-B14F-4D97-AF65-F5344CB8AC3E}">
        <p14:creationId xmlns:p14="http://schemas.microsoft.com/office/powerpoint/2010/main" val="179348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94182C-D754-406C-AAE0-C68557296499}"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1278A-4F9C-4DDA-A651-E7F504B815D4}" type="slidenum">
              <a:rPr lang="en-US" smtClean="0"/>
              <a:t>‹#›</a:t>
            </a:fld>
            <a:endParaRPr lang="en-US"/>
          </a:p>
        </p:txBody>
      </p:sp>
    </p:spTree>
    <p:extLst>
      <p:ext uri="{BB962C8B-B14F-4D97-AF65-F5344CB8AC3E}">
        <p14:creationId xmlns:p14="http://schemas.microsoft.com/office/powerpoint/2010/main" val="90198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4182C-D754-406C-AAE0-C68557296499}"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1278A-4F9C-4DDA-A651-E7F504B815D4}" type="slidenum">
              <a:rPr lang="en-US" smtClean="0"/>
              <a:t>‹#›</a:t>
            </a:fld>
            <a:endParaRPr lang="en-US"/>
          </a:p>
        </p:txBody>
      </p:sp>
    </p:spTree>
    <p:extLst>
      <p:ext uri="{BB962C8B-B14F-4D97-AF65-F5344CB8AC3E}">
        <p14:creationId xmlns:p14="http://schemas.microsoft.com/office/powerpoint/2010/main" val="20814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6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4182C-D754-406C-AAE0-C68557296499}"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1278A-4F9C-4DDA-A651-E7F504B815D4}" type="slidenum">
              <a:rPr lang="en-US" smtClean="0"/>
              <a:t>‹#›</a:t>
            </a:fld>
            <a:endParaRPr lang="en-US"/>
          </a:p>
        </p:txBody>
      </p:sp>
    </p:spTree>
    <p:extLst>
      <p:ext uri="{BB962C8B-B14F-4D97-AF65-F5344CB8AC3E}">
        <p14:creationId xmlns:p14="http://schemas.microsoft.com/office/powerpoint/2010/main" val="3297541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3068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sp>
        <p:nvSpPr>
          <p:cNvPr id="2" name="Text Placeholder 9"/>
          <p:cNvSpPr>
            <a:spLocks noGrp="1"/>
          </p:cNvSpPr>
          <p:nvPr>
            <p:ph type="body" sz="quarter" idx="10" hasCustomPrompt="1"/>
          </p:nvPr>
        </p:nvSpPr>
        <p:spPr>
          <a:xfrm>
            <a:off x="1363226" y="640843"/>
            <a:ext cx="7498032"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458495" y="178380"/>
            <a:ext cx="585400"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384991" y="1676358"/>
            <a:ext cx="23300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753727" y="1059226"/>
            <a:ext cx="40842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8395" y="308921"/>
            <a:ext cx="98606"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9469" y="1200543"/>
            <a:ext cx="133180"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434442" y="153001"/>
            <a:ext cx="178421" cy="147428"/>
          </a:xfrm>
          <a:prstGeom prst="rect">
            <a:avLst/>
          </a:prstGeom>
        </p:spPr>
      </p:pic>
    </p:spTree>
    <p:extLst>
      <p:ext uri="{BB962C8B-B14F-4D97-AF65-F5344CB8AC3E}">
        <p14:creationId xmlns:p14="http://schemas.microsoft.com/office/powerpoint/2010/main" val="1003040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30680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sp>
        <p:nvSpPr>
          <p:cNvPr id="2" name="Text Placeholder 9"/>
          <p:cNvSpPr>
            <a:spLocks noGrp="1"/>
          </p:cNvSpPr>
          <p:nvPr>
            <p:ph type="body" sz="quarter" idx="10" hasCustomPrompt="1"/>
          </p:nvPr>
        </p:nvSpPr>
        <p:spPr>
          <a:xfrm>
            <a:off x="1369990" y="640843"/>
            <a:ext cx="749126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683" y="185108"/>
            <a:ext cx="608548"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4182" y="339762"/>
            <a:ext cx="124097"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813475" y="1062473"/>
            <a:ext cx="391599"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416055" y="1584386"/>
            <a:ext cx="272304"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1527413" y="173185"/>
            <a:ext cx="155444"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075" y="1192874"/>
            <a:ext cx="124097" cy="102540"/>
          </a:xfrm>
          <a:prstGeom prst="rect">
            <a:avLst/>
          </a:prstGeom>
        </p:spPr>
      </p:pic>
    </p:spTree>
    <p:extLst>
      <p:ext uri="{BB962C8B-B14F-4D97-AF65-F5344CB8AC3E}">
        <p14:creationId xmlns:p14="http://schemas.microsoft.com/office/powerpoint/2010/main" val="3136822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195583" y="640843"/>
            <a:ext cx="7665675"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1507875" y="-803109"/>
            <a:ext cx="6513262" cy="8464218"/>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grpSp>
        <p:nvGrpSpPr>
          <p:cNvPr id="5" name="Group 4"/>
          <p:cNvGrpSpPr/>
          <p:nvPr userDrawn="1"/>
        </p:nvGrpSpPr>
        <p:grpSpPr>
          <a:xfrm rot="21358364">
            <a:off x="206550" y="3956499"/>
            <a:ext cx="995338"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3074774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1507875" y="-803109"/>
            <a:ext cx="6513262" cy="8464218"/>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grpSp>
        <p:nvGrpSpPr>
          <p:cNvPr id="6" name="Group 5"/>
          <p:cNvGrpSpPr/>
          <p:nvPr userDrawn="1"/>
        </p:nvGrpSpPr>
        <p:grpSpPr>
          <a:xfrm>
            <a:off x="225485" y="3963528"/>
            <a:ext cx="938571"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xmlns="" id="{8AED82F3-E353-4900-99D3-2CD090E0FEB5}"/>
              </a:ext>
            </a:extLst>
          </p:cNvPr>
          <p:cNvSpPr>
            <a:spLocks noGrp="1"/>
          </p:cNvSpPr>
          <p:nvPr>
            <p:ph type="body" sz="quarter" idx="10" hasCustomPrompt="1"/>
          </p:nvPr>
        </p:nvSpPr>
        <p:spPr>
          <a:xfrm>
            <a:off x="1195583" y="640843"/>
            <a:ext cx="7665675"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35562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320289" y="282870"/>
            <a:ext cx="342443"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grpSp>
      <p:cxnSp>
        <p:nvCxnSpPr>
          <p:cNvPr id="47" name="Straight Connector 46"/>
          <p:cNvCxnSpPr/>
          <p:nvPr userDrawn="1"/>
        </p:nvCxnSpPr>
        <p:spPr>
          <a:xfrm>
            <a:off x="469022" y="529438"/>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244972"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711563"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344851" y="945545"/>
            <a:ext cx="850733"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grpSp>
      <p:grpSp>
        <p:nvGrpSpPr>
          <p:cNvPr id="19" name="Group 18"/>
          <p:cNvGrpSpPr/>
          <p:nvPr userDrawn="1"/>
        </p:nvGrpSpPr>
        <p:grpSpPr>
          <a:xfrm rot="20746501">
            <a:off x="1221502" y="1828684"/>
            <a:ext cx="664753"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grpSp>
      <p:grpSp>
        <p:nvGrpSpPr>
          <p:cNvPr id="22" name="Group 21"/>
          <p:cNvGrpSpPr/>
          <p:nvPr userDrawn="1"/>
        </p:nvGrpSpPr>
        <p:grpSpPr>
          <a:xfrm rot="20746501">
            <a:off x="122068" y="2271383"/>
            <a:ext cx="481937"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grpSp>
      <p:grpSp>
        <p:nvGrpSpPr>
          <p:cNvPr id="25" name="Group 24"/>
          <p:cNvGrpSpPr/>
          <p:nvPr userDrawn="1"/>
        </p:nvGrpSpPr>
        <p:grpSpPr>
          <a:xfrm rot="20746501">
            <a:off x="884074" y="2985246"/>
            <a:ext cx="342443"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grpSp>
      <p:grpSp>
        <p:nvGrpSpPr>
          <p:cNvPr id="28" name="Group 27"/>
          <p:cNvGrpSpPr/>
          <p:nvPr userDrawn="1"/>
        </p:nvGrpSpPr>
        <p:grpSpPr>
          <a:xfrm rot="20746501">
            <a:off x="1028352" y="563553"/>
            <a:ext cx="519524"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grpSp>
      <p:cxnSp>
        <p:nvCxnSpPr>
          <p:cNvPr id="32" name="Straight Connector 31"/>
          <p:cNvCxnSpPr/>
          <p:nvPr userDrawn="1"/>
        </p:nvCxnSpPr>
        <p:spPr>
          <a:xfrm>
            <a:off x="1510223" y="2307322"/>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032806" y="3231814"/>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322363" y="2628624"/>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518887" y="3779608"/>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06154" y="3276036"/>
            <a:ext cx="711749"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grpSp>
      <p:sp>
        <p:nvSpPr>
          <p:cNvPr id="37" name="Text Placeholder 9">
            <a:extLst>
              <a:ext uri="{FF2B5EF4-FFF2-40B4-BE49-F238E27FC236}">
                <a16:creationId xmlns:a16="http://schemas.microsoft.com/office/drawing/2014/main" xmlns="" id="{339F5A9C-BD14-4427-B9F0-39CE623B943E}"/>
              </a:ext>
            </a:extLst>
          </p:cNvPr>
          <p:cNvSpPr>
            <a:spLocks noGrp="1"/>
          </p:cNvSpPr>
          <p:nvPr>
            <p:ph type="body" sz="quarter" idx="10" hasCustomPrompt="1"/>
          </p:nvPr>
        </p:nvSpPr>
        <p:spPr>
          <a:xfrm>
            <a:off x="1749886" y="640843"/>
            <a:ext cx="7111373"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078979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92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30680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sp>
        <p:nvSpPr>
          <p:cNvPr id="2" name="Text Placeholder 9"/>
          <p:cNvSpPr>
            <a:spLocks noGrp="1"/>
          </p:cNvSpPr>
          <p:nvPr>
            <p:ph type="body" sz="quarter" idx="10" hasCustomPrompt="1"/>
          </p:nvPr>
        </p:nvSpPr>
        <p:spPr>
          <a:xfrm>
            <a:off x="1369990" y="640843"/>
            <a:ext cx="749126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683" y="185108"/>
            <a:ext cx="608548"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4182" y="339762"/>
            <a:ext cx="124097"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813475" y="1062473"/>
            <a:ext cx="391599"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416055" y="1584386"/>
            <a:ext cx="272304"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1527413" y="173185"/>
            <a:ext cx="155444"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075" y="1192874"/>
            <a:ext cx="124097" cy="102540"/>
          </a:xfrm>
          <a:prstGeom prst="rect">
            <a:avLst/>
          </a:prstGeom>
        </p:spPr>
      </p:pic>
      <p:sp>
        <p:nvSpPr>
          <p:cNvPr id="10" name="Rectangle 1">
            <a:extLst>
              <a:ext uri="{FF2B5EF4-FFF2-40B4-BE49-F238E27FC236}">
                <a16:creationId xmlns:a16="http://schemas.microsoft.com/office/drawing/2014/main" xmlns="" id="{5D9DF242-4B02-4EDE-948B-86C0BEE2AE25}"/>
              </a:ext>
            </a:extLst>
          </p:cNvPr>
          <p:cNvSpPr/>
          <p:nvPr userDrawn="1"/>
        </p:nvSpPr>
        <p:spPr>
          <a:xfrm>
            <a:off x="306806" y="2747855"/>
            <a:ext cx="3347096"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a:solidFill>
                <a:prstClr val="white"/>
              </a:solidFill>
            </a:endParaRPr>
          </a:p>
        </p:txBody>
      </p:sp>
      <p:sp>
        <p:nvSpPr>
          <p:cNvPr id="11" name="Rectangle 11">
            <a:extLst>
              <a:ext uri="{FF2B5EF4-FFF2-40B4-BE49-F238E27FC236}">
                <a16:creationId xmlns:a16="http://schemas.microsoft.com/office/drawing/2014/main" xmlns="" id="{A113DC2C-763A-405E-93B7-1A37111FCF29}"/>
              </a:ext>
            </a:extLst>
          </p:cNvPr>
          <p:cNvSpPr/>
          <p:nvPr userDrawn="1"/>
        </p:nvSpPr>
        <p:spPr>
          <a:xfrm>
            <a:off x="5490107" y="4113431"/>
            <a:ext cx="3653894"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a:solidFill>
                <a:prstClr val="white"/>
              </a:solidFill>
            </a:endParaRPr>
          </a:p>
        </p:txBody>
      </p:sp>
      <p:grpSp>
        <p:nvGrpSpPr>
          <p:cNvPr id="12" name="Group 3">
            <a:extLst>
              <a:ext uri="{FF2B5EF4-FFF2-40B4-BE49-F238E27FC236}">
                <a16:creationId xmlns:a16="http://schemas.microsoft.com/office/drawing/2014/main" xmlns="" id="{3C5FB90C-0839-48C2-A113-53A68B11DA0A}"/>
              </a:ext>
            </a:extLst>
          </p:cNvPr>
          <p:cNvGrpSpPr/>
          <p:nvPr userDrawn="1"/>
        </p:nvGrpSpPr>
        <p:grpSpPr>
          <a:xfrm>
            <a:off x="3653903" y="2014249"/>
            <a:ext cx="1836204" cy="4303935"/>
            <a:chOff x="445712" y="1449040"/>
            <a:chExt cx="2113018" cy="3924176"/>
          </a:xfrm>
        </p:grpSpPr>
        <p:sp>
          <p:nvSpPr>
            <p:cNvPr id="19" name="Rounded Rectangle 4">
              <a:extLst>
                <a:ext uri="{FF2B5EF4-FFF2-40B4-BE49-F238E27FC236}">
                  <a16:creationId xmlns:a16="http://schemas.microsoft.com/office/drawing/2014/main" xmlns=""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20" name="Rectangle 5">
              <a:extLst>
                <a:ext uri="{FF2B5EF4-FFF2-40B4-BE49-F238E27FC236}">
                  <a16:creationId xmlns:a16="http://schemas.microsoft.com/office/drawing/2014/main" xmlns=""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grpSp>
          <p:nvGrpSpPr>
            <p:cNvPr id="21" name="Group 6">
              <a:extLst>
                <a:ext uri="{FF2B5EF4-FFF2-40B4-BE49-F238E27FC236}">
                  <a16:creationId xmlns:a16="http://schemas.microsoft.com/office/drawing/2014/main" xmlns=""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xmlns=""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23" name="Rounded Rectangle 8">
                <a:extLst>
                  <a:ext uri="{FF2B5EF4-FFF2-40B4-BE49-F238E27FC236}">
                    <a16:creationId xmlns:a16="http://schemas.microsoft.com/office/drawing/2014/main" xmlns=""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grpSp>
      </p:grpSp>
      <p:sp>
        <p:nvSpPr>
          <p:cNvPr id="24" name="Picture Placeholder 2">
            <a:extLst>
              <a:ext uri="{FF2B5EF4-FFF2-40B4-BE49-F238E27FC236}">
                <a16:creationId xmlns:a16="http://schemas.microsoft.com/office/drawing/2014/main" xmlns="" id="{A6E594DC-0F23-490E-BAD8-4D5FEAE09EA6}"/>
              </a:ext>
            </a:extLst>
          </p:cNvPr>
          <p:cNvSpPr>
            <a:spLocks noGrp="1"/>
          </p:cNvSpPr>
          <p:nvPr>
            <p:ph type="pic" idx="22" hasCustomPrompt="1"/>
          </p:nvPr>
        </p:nvSpPr>
        <p:spPr>
          <a:xfrm>
            <a:off x="3788918" y="2474027"/>
            <a:ext cx="1566174"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128375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30680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683" y="185108"/>
            <a:ext cx="608548"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4182" y="339762"/>
            <a:ext cx="124097"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813475" y="1062473"/>
            <a:ext cx="391599"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416055" y="1584386"/>
            <a:ext cx="272304"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1527413" y="173185"/>
            <a:ext cx="155444"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075" y="1192874"/>
            <a:ext cx="124097" cy="102540"/>
          </a:xfrm>
          <a:prstGeom prst="rect">
            <a:avLst/>
          </a:prstGeom>
        </p:spPr>
      </p:pic>
      <p:sp>
        <p:nvSpPr>
          <p:cNvPr id="10" name="그림 개체 틀 49">
            <a:extLst>
              <a:ext uri="{FF2B5EF4-FFF2-40B4-BE49-F238E27FC236}">
                <a16:creationId xmlns:a16="http://schemas.microsoft.com/office/drawing/2014/main" xmlns="" id="{15E29CE4-EB8D-4F06-B9AB-E20EDD21F76D}"/>
              </a:ext>
            </a:extLst>
          </p:cNvPr>
          <p:cNvSpPr>
            <a:spLocks noGrp="1"/>
          </p:cNvSpPr>
          <p:nvPr>
            <p:ph type="pic" idx="16" hasCustomPrompt="1"/>
          </p:nvPr>
        </p:nvSpPr>
        <p:spPr>
          <a:xfrm>
            <a:off x="4799658" y="103202"/>
            <a:ext cx="4344343"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8352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4182C-D754-406C-AAE0-C68557296499}"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1278A-4F9C-4DDA-A651-E7F504B815D4}" type="slidenum">
              <a:rPr lang="en-US" smtClean="0"/>
              <a:t>‹#›</a:t>
            </a:fld>
            <a:endParaRPr lang="en-US"/>
          </a:p>
        </p:txBody>
      </p:sp>
    </p:spTree>
    <p:extLst>
      <p:ext uri="{BB962C8B-B14F-4D97-AF65-F5344CB8AC3E}">
        <p14:creationId xmlns:p14="http://schemas.microsoft.com/office/powerpoint/2010/main" val="393260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xmlns="" id="{E332A5CF-5FC0-423E-9488-B11023820CDA}"/>
              </a:ext>
            </a:extLst>
          </p:cNvPr>
          <p:cNvSpPr>
            <a:spLocks noGrp="1"/>
          </p:cNvSpPr>
          <p:nvPr>
            <p:ph type="pic" idx="13" hasCustomPrompt="1"/>
          </p:nvPr>
        </p:nvSpPr>
        <p:spPr>
          <a:xfrm>
            <a:off x="0" y="0"/>
            <a:ext cx="5220072"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779720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1" y="0"/>
            <a:ext cx="915650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36" name="Picture Placeholder 35"/>
          <p:cNvSpPr>
            <a:spLocks noGrp="1"/>
          </p:cNvSpPr>
          <p:nvPr>
            <p:ph type="pic" sz="quarter" idx="10" hasCustomPrompt="1"/>
          </p:nvPr>
        </p:nvSpPr>
        <p:spPr>
          <a:xfrm>
            <a:off x="0" y="1119740"/>
            <a:ext cx="3851920"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3851920" y="1119739"/>
            <a:ext cx="3016624"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40" name="Picture Placeholder 35"/>
          <p:cNvSpPr>
            <a:spLocks noGrp="1"/>
          </p:cNvSpPr>
          <p:nvPr>
            <p:ph type="pic" sz="quarter" idx="11" hasCustomPrompt="1"/>
          </p:nvPr>
        </p:nvSpPr>
        <p:spPr>
          <a:xfrm>
            <a:off x="6868545" y="1119740"/>
            <a:ext cx="2287962"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xmlns="" id="{C6F3612C-F0AE-484F-942A-DE2A058655BF}"/>
              </a:ext>
            </a:extLst>
          </p:cNvPr>
          <p:cNvSpPr>
            <a:spLocks noGrp="1"/>
          </p:cNvSpPr>
          <p:nvPr>
            <p:ph type="title" hasCustomPrompt="1"/>
          </p:nvPr>
        </p:nvSpPr>
        <p:spPr>
          <a:xfrm>
            <a:off x="-10127" y="209182"/>
            <a:ext cx="9144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2758371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Images &amp; Contents Layout">
    <p:spTree>
      <p:nvGrpSpPr>
        <p:cNvPr id="1" name=""/>
        <p:cNvGrpSpPr/>
        <p:nvPr/>
      </p:nvGrpSpPr>
      <p:grpSpPr>
        <a:xfrm>
          <a:off x="0" y="0"/>
          <a:ext cx="0" cy="0"/>
          <a:chOff x="0" y="0"/>
          <a:chExt cx="0" cy="0"/>
        </a:xfrm>
      </p:grpSpPr>
      <p:sp>
        <p:nvSpPr>
          <p:cNvPr id="8" name="Picture Placeholder 2"/>
          <p:cNvSpPr>
            <a:spLocks noGrp="1"/>
          </p:cNvSpPr>
          <p:nvPr>
            <p:ph type="pic" idx="10" hasCustomPrompt="1"/>
          </p:nvPr>
        </p:nvSpPr>
        <p:spPr>
          <a:xfrm>
            <a:off x="6854371" y="1"/>
            <a:ext cx="2147672" cy="39993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Picture Placeholder 2"/>
          <p:cNvSpPr>
            <a:spLocks noGrp="1"/>
          </p:cNvSpPr>
          <p:nvPr>
            <p:ph type="pic" idx="11" hasCustomPrompt="1"/>
          </p:nvPr>
        </p:nvSpPr>
        <p:spPr>
          <a:xfrm>
            <a:off x="4591596" y="2870062"/>
            <a:ext cx="2147672" cy="3987939"/>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Rectangle 2"/>
          <p:cNvSpPr/>
          <p:nvPr userDrawn="1"/>
        </p:nvSpPr>
        <p:spPr>
          <a:xfrm>
            <a:off x="6854371" y="4114800"/>
            <a:ext cx="2147672" cy="274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a:solidFill>
                <a:prstClr val="black"/>
              </a:solidFill>
            </a:endParaRPr>
          </a:p>
        </p:txBody>
      </p:sp>
      <p:sp>
        <p:nvSpPr>
          <p:cNvPr id="14" name="Rectangle 13"/>
          <p:cNvSpPr/>
          <p:nvPr userDrawn="1"/>
        </p:nvSpPr>
        <p:spPr>
          <a:xfrm>
            <a:off x="4591596" y="1"/>
            <a:ext cx="2147672" cy="2754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a:solidFill>
                <a:prstClr val="black"/>
              </a:solidFill>
            </a:endParaRPr>
          </a:p>
        </p:txBody>
      </p:sp>
    </p:spTree>
    <p:extLst>
      <p:ext uri="{BB962C8B-B14F-4D97-AF65-F5344CB8AC3E}">
        <p14:creationId xmlns:p14="http://schemas.microsoft.com/office/powerpoint/2010/main" val="736207601"/>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MAGE AND CONTENTS LAYOUT_10">
    <p:spTree>
      <p:nvGrpSpPr>
        <p:cNvPr id="1" name=""/>
        <p:cNvGrpSpPr/>
        <p:nvPr/>
      </p:nvGrpSpPr>
      <p:grpSpPr>
        <a:xfrm>
          <a:off x="0" y="0"/>
          <a:ext cx="0" cy="0"/>
          <a:chOff x="0" y="0"/>
          <a:chExt cx="0" cy="0"/>
        </a:xfrm>
      </p:grpSpPr>
      <p:sp>
        <p:nvSpPr>
          <p:cNvPr id="6" name="Rectangle 1"/>
          <p:cNvSpPr/>
          <p:nvPr userDrawn="1"/>
        </p:nvSpPr>
        <p:spPr>
          <a:xfrm>
            <a:off x="3799335" y="0"/>
            <a:ext cx="5344666"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sp>
        <p:nvSpPr>
          <p:cNvPr id="11" name="제목 1"/>
          <p:cNvSpPr>
            <a:spLocks noGrp="1"/>
          </p:cNvSpPr>
          <p:nvPr>
            <p:ph type="title" hasCustomPrompt="1"/>
          </p:nvPr>
        </p:nvSpPr>
        <p:spPr>
          <a:xfrm>
            <a:off x="543088" y="332655"/>
            <a:ext cx="576308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543088" y="1412776"/>
            <a:ext cx="5811992"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543088" y="3899148"/>
            <a:ext cx="5811992"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1450364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16000" y="245790"/>
            <a:ext cx="2808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3168000" y="245790"/>
            <a:ext cx="2808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6120000" y="1930622"/>
            <a:ext cx="2808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792000" y="4378622"/>
            <a:ext cx="1440000" cy="3024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white"/>
              </a:solidFill>
            </a:endParaRPr>
          </a:p>
        </p:txBody>
      </p:sp>
      <p:sp>
        <p:nvSpPr>
          <p:cNvPr id="6" name="Rectangle 5"/>
          <p:cNvSpPr/>
          <p:nvPr userDrawn="1"/>
        </p:nvSpPr>
        <p:spPr>
          <a:xfrm rot="16200000">
            <a:off x="6912000" y="-546210"/>
            <a:ext cx="1440000" cy="3024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Tree>
    <p:extLst>
      <p:ext uri="{BB962C8B-B14F-4D97-AF65-F5344CB8AC3E}">
        <p14:creationId xmlns:p14="http://schemas.microsoft.com/office/powerpoint/2010/main" val="2981113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1_Images &amp; Contents Layout">
    <p:spTree>
      <p:nvGrpSpPr>
        <p:cNvPr id="1" name=""/>
        <p:cNvGrpSpPr/>
        <p:nvPr/>
      </p:nvGrpSpPr>
      <p:grpSpPr>
        <a:xfrm>
          <a:off x="0" y="0"/>
          <a:ext cx="0" cy="0"/>
          <a:chOff x="0" y="0"/>
          <a:chExt cx="0" cy="0"/>
        </a:xfrm>
      </p:grpSpPr>
      <p:sp>
        <p:nvSpPr>
          <p:cNvPr id="13" name="Rounded Rectangle 4"/>
          <p:cNvSpPr/>
          <p:nvPr userDrawn="1"/>
        </p:nvSpPr>
        <p:spPr>
          <a:xfrm>
            <a:off x="542399" y="1552597"/>
            <a:ext cx="2457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defTabSz="914377"/>
            <a:endParaRPr lang="ko-KR" altLang="en-US" dirty="0">
              <a:solidFill>
                <a:prstClr val="black"/>
              </a:solidFill>
            </a:endParaRPr>
          </a:p>
        </p:txBody>
      </p:sp>
      <p:sp>
        <p:nvSpPr>
          <p:cNvPr id="7" name="그림 개체 틀 6"/>
          <p:cNvSpPr>
            <a:spLocks noGrp="1"/>
          </p:cNvSpPr>
          <p:nvPr>
            <p:ph type="pic" sz="quarter" idx="10" hasCustomPrompt="1"/>
          </p:nvPr>
        </p:nvSpPr>
        <p:spPr>
          <a:xfrm>
            <a:off x="663899" y="1733177"/>
            <a:ext cx="2214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3312160" y="1552598"/>
            <a:ext cx="2478038"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defTabSz="914377"/>
            <a:endParaRPr lang="ko-KR" altLang="en-US">
              <a:solidFill>
                <a:prstClr val="black"/>
              </a:solidFill>
            </a:endParaRPr>
          </a:p>
        </p:txBody>
      </p:sp>
      <p:sp>
        <p:nvSpPr>
          <p:cNvPr id="19" name="그림 개체 틀 6"/>
          <p:cNvSpPr>
            <a:spLocks noGrp="1"/>
          </p:cNvSpPr>
          <p:nvPr>
            <p:ph type="pic" sz="quarter" idx="11" hasCustomPrompt="1"/>
          </p:nvPr>
        </p:nvSpPr>
        <p:spPr>
          <a:xfrm>
            <a:off x="3449438" y="1733177"/>
            <a:ext cx="2214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6102958" y="1552598"/>
            <a:ext cx="2478038"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defTabSz="914377"/>
            <a:endParaRPr lang="ko-KR" altLang="en-US">
              <a:solidFill>
                <a:prstClr val="black"/>
              </a:solidFill>
            </a:endParaRPr>
          </a:p>
        </p:txBody>
      </p:sp>
      <p:sp>
        <p:nvSpPr>
          <p:cNvPr id="21" name="그림 개체 틀 6"/>
          <p:cNvSpPr>
            <a:spLocks noGrp="1"/>
          </p:cNvSpPr>
          <p:nvPr>
            <p:ph type="pic" sz="quarter" idx="12" hasCustomPrompt="1"/>
          </p:nvPr>
        </p:nvSpPr>
        <p:spPr>
          <a:xfrm>
            <a:off x="6234977" y="1733177"/>
            <a:ext cx="2214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xmlns="" id="{552C85F4-B1C7-4195-ABF4-E5FA52DD3057}"/>
              </a:ext>
            </a:extLst>
          </p:cNvPr>
          <p:cNvSpPr>
            <a:spLocks noGrp="1"/>
          </p:cNvSpPr>
          <p:nvPr>
            <p:ph type="title" hasCustomPrompt="1"/>
          </p:nvPr>
        </p:nvSpPr>
        <p:spPr>
          <a:xfrm>
            <a:off x="0" y="378337"/>
            <a:ext cx="9144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xmlns="" id="{CA2738B4-CC35-4E1E-8FF3-1F2A9128E90F}"/>
              </a:ext>
            </a:extLst>
          </p:cNvPr>
          <p:cNvSpPr/>
          <p:nvPr userDrawn="1"/>
        </p:nvSpPr>
        <p:spPr>
          <a:xfrm>
            <a:off x="0" y="6691672"/>
            <a:ext cx="9144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0" name="Rectangle 27">
            <a:extLst>
              <a:ext uri="{FF2B5EF4-FFF2-40B4-BE49-F238E27FC236}">
                <a16:creationId xmlns:a16="http://schemas.microsoft.com/office/drawing/2014/main" xmlns="" id="{1FE06515-967C-4CE5-8FA8-5A62E97330F3}"/>
              </a:ext>
            </a:extLst>
          </p:cNvPr>
          <p:cNvSpPr/>
          <p:nvPr userDrawn="1"/>
        </p:nvSpPr>
        <p:spPr>
          <a:xfrm>
            <a:off x="0" y="540"/>
            <a:ext cx="9144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Tree>
    <p:extLst>
      <p:ext uri="{BB962C8B-B14F-4D97-AF65-F5344CB8AC3E}">
        <p14:creationId xmlns:p14="http://schemas.microsoft.com/office/powerpoint/2010/main" val="2809332619"/>
      </p:ext>
    </p:extLst>
  </p:cSld>
  <p:clrMapOvr>
    <a:masterClrMapping/>
  </p:clrMapOvr>
  <p:extLst>
    <p:ext uri="{DCECCB84-F9BA-43D5-87BE-67443E8EF086}">
      <p15:sldGuideLst xmlns:p15="http://schemas.microsoft.com/office/powerpoint/2012/main" xmlns="">
        <p15:guide id="1" orient="horz" pos="2341">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xmlns="" id="{B7165DEF-E616-4890-AF3D-57D9D379148D}"/>
              </a:ext>
            </a:extLst>
          </p:cNvPr>
          <p:cNvSpPr>
            <a:spLocks noGrp="1"/>
          </p:cNvSpPr>
          <p:nvPr>
            <p:ph type="pic" sz="quarter" idx="13" hasCustomPrompt="1"/>
          </p:nvPr>
        </p:nvSpPr>
        <p:spPr>
          <a:xfrm>
            <a:off x="6169199" y="3684505"/>
            <a:ext cx="243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xmlns="" id="{C16AC466-35BA-4450-934A-9BB571A42B7F}"/>
              </a:ext>
            </a:extLst>
          </p:cNvPr>
          <p:cNvSpPr>
            <a:spLocks noGrp="1"/>
          </p:cNvSpPr>
          <p:nvPr>
            <p:ph type="pic" sz="quarter" idx="12" hasCustomPrompt="1"/>
          </p:nvPr>
        </p:nvSpPr>
        <p:spPr>
          <a:xfrm>
            <a:off x="3360886" y="3684505"/>
            <a:ext cx="243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xmlns="" id="{AB1A03B8-1F2B-404F-AB45-8F421D57F4B7}"/>
              </a:ext>
            </a:extLst>
          </p:cNvPr>
          <p:cNvSpPr>
            <a:spLocks noGrp="1"/>
          </p:cNvSpPr>
          <p:nvPr>
            <p:ph type="pic" sz="quarter" idx="10" hasCustomPrompt="1"/>
          </p:nvPr>
        </p:nvSpPr>
        <p:spPr>
          <a:xfrm>
            <a:off x="3361166" y="615355"/>
            <a:ext cx="243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xmlns="" id="{43837709-0073-4885-B368-D1E407D275BA}"/>
              </a:ext>
            </a:extLst>
          </p:cNvPr>
          <p:cNvSpPr>
            <a:spLocks noGrp="1"/>
          </p:cNvSpPr>
          <p:nvPr>
            <p:ph type="pic" sz="quarter" idx="11" hasCustomPrompt="1"/>
          </p:nvPr>
        </p:nvSpPr>
        <p:spPr>
          <a:xfrm>
            <a:off x="6169199" y="615355"/>
            <a:ext cx="243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1507875" y="-803109"/>
            <a:ext cx="6513262" cy="8464218"/>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grpSp>
        <p:nvGrpSpPr>
          <p:cNvPr id="6" name="Group 5"/>
          <p:cNvGrpSpPr/>
          <p:nvPr userDrawn="1"/>
        </p:nvGrpSpPr>
        <p:grpSpPr>
          <a:xfrm>
            <a:off x="225485" y="3963528"/>
            <a:ext cx="938571"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945921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xmlns="" id="{5742EE5F-60CF-4996-9DC4-C27ECCFF0627}"/>
              </a:ext>
            </a:extLst>
          </p:cNvPr>
          <p:cNvSpPr/>
          <p:nvPr userDrawn="1"/>
        </p:nvSpPr>
        <p:spPr>
          <a:xfrm flipH="1">
            <a:off x="2873828" y="0"/>
            <a:ext cx="6270306"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9" name="Rectangle 2">
            <a:extLst>
              <a:ext uri="{FF2B5EF4-FFF2-40B4-BE49-F238E27FC236}">
                <a16:creationId xmlns:a16="http://schemas.microsoft.com/office/drawing/2014/main" xmlns="" id="{D072C73F-4BE8-4869-9545-239417D1D13E}"/>
              </a:ext>
            </a:extLst>
          </p:cNvPr>
          <p:cNvSpPr/>
          <p:nvPr userDrawn="1"/>
        </p:nvSpPr>
        <p:spPr>
          <a:xfrm>
            <a:off x="1" y="0"/>
            <a:ext cx="2873828"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4" name="Picture Placeholder 14"/>
          <p:cNvSpPr>
            <a:spLocks noGrp="1"/>
          </p:cNvSpPr>
          <p:nvPr>
            <p:ph type="pic" sz="quarter" idx="13" hasCustomPrompt="1"/>
          </p:nvPr>
        </p:nvSpPr>
        <p:spPr>
          <a:xfrm>
            <a:off x="6169199" y="3617830"/>
            <a:ext cx="243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3360886" y="3617830"/>
            <a:ext cx="243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3361166" y="548680"/>
            <a:ext cx="243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6169199" y="548680"/>
            <a:ext cx="243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21748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xmlns="" id="{7FCCAA75-7E04-4D81-8DE3-D1B95096C3B5}"/>
              </a:ext>
            </a:extLst>
          </p:cNvPr>
          <p:cNvSpPr>
            <a:spLocks noGrp="1"/>
          </p:cNvSpPr>
          <p:nvPr>
            <p:ph type="pic" idx="14" hasCustomPrompt="1"/>
          </p:nvPr>
        </p:nvSpPr>
        <p:spPr>
          <a:xfrm>
            <a:off x="546242" y="639000"/>
            <a:ext cx="4455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xmlns="" id="{5BA072A8-6495-492B-9B45-29E124B0D7B7}"/>
              </a:ext>
            </a:extLst>
          </p:cNvPr>
          <p:cNvSpPr/>
          <p:nvPr userDrawn="1"/>
        </p:nvSpPr>
        <p:spPr>
          <a:xfrm>
            <a:off x="0" y="6691672"/>
            <a:ext cx="9144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0" name="Rectangle 27">
            <a:extLst>
              <a:ext uri="{FF2B5EF4-FFF2-40B4-BE49-F238E27FC236}">
                <a16:creationId xmlns:a16="http://schemas.microsoft.com/office/drawing/2014/main" xmlns="" id="{39AAF1FE-FBF8-419B-9412-D25BF677EB8A}"/>
              </a:ext>
            </a:extLst>
          </p:cNvPr>
          <p:cNvSpPr/>
          <p:nvPr userDrawn="1"/>
        </p:nvSpPr>
        <p:spPr>
          <a:xfrm>
            <a:off x="0" y="540"/>
            <a:ext cx="9144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Tree>
    <p:extLst>
      <p:ext uri="{BB962C8B-B14F-4D97-AF65-F5344CB8AC3E}">
        <p14:creationId xmlns:p14="http://schemas.microsoft.com/office/powerpoint/2010/main" val="983574196"/>
      </p:ext>
    </p:extLst>
  </p:cSld>
  <p:clrMapOvr>
    <a:masterClrMapping/>
  </p:clrMapOvr>
  <p:extLst>
    <p:ext uri="{DCECCB84-F9BA-43D5-87BE-67443E8EF086}">
      <p15:sldGuideLst xmlns:p15="http://schemas.microsoft.com/office/powerpoint/2012/main" xmlns="">
        <p15:guide id="1" orient="horz" pos="2341">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Images &amp; Contents Layout">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xmlns="" id="{9ADB48FD-2E3C-4E00-A5F2-E0DA349FF986}"/>
              </a:ext>
            </a:extLst>
          </p:cNvPr>
          <p:cNvSpPr>
            <a:spLocks noGrp="1"/>
          </p:cNvSpPr>
          <p:nvPr>
            <p:ph type="pic" idx="14" hasCustomPrompt="1"/>
          </p:nvPr>
        </p:nvSpPr>
        <p:spPr>
          <a:xfrm>
            <a:off x="126212" y="182455"/>
            <a:ext cx="8976366"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64006406"/>
      </p:ext>
    </p:extLst>
  </p:cSld>
  <p:clrMapOvr>
    <a:masterClrMapping/>
  </p:clrMapOvr>
  <p:extLst>
    <p:ext uri="{DCECCB84-F9BA-43D5-87BE-67443E8EF086}">
      <p15:sldGuideLst xmlns:p15="http://schemas.microsoft.com/office/powerpoint/2012/main" xmlns="">
        <p15:guide id="1" orient="horz" pos="2341">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94182C-D754-406C-AAE0-C68557296499}"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1278A-4F9C-4DDA-A651-E7F504B815D4}" type="slidenum">
              <a:rPr lang="en-US" smtClean="0"/>
              <a:t>‹#›</a:t>
            </a:fld>
            <a:endParaRPr lang="en-US"/>
          </a:p>
        </p:txBody>
      </p:sp>
    </p:spTree>
    <p:extLst>
      <p:ext uri="{BB962C8B-B14F-4D97-AF65-F5344CB8AC3E}">
        <p14:creationId xmlns:p14="http://schemas.microsoft.com/office/powerpoint/2010/main" val="3306272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7_Images &amp; Contents Layout">
    <p:spTree>
      <p:nvGrpSpPr>
        <p:cNvPr id="1" name=""/>
        <p:cNvGrpSpPr/>
        <p:nvPr/>
      </p:nvGrpSpPr>
      <p:grpSpPr>
        <a:xfrm>
          <a:off x="0" y="0"/>
          <a:ext cx="0" cy="0"/>
          <a:chOff x="0" y="0"/>
          <a:chExt cx="0" cy="0"/>
        </a:xfrm>
      </p:grpSpPr>
      <p:sp>
        <p:nvSpPr>
          <p:cNvPr id="12" name="Rounded Rectangle 4"/>
          <p:cNvSpPr/>
          <p:nvPr userDrawn="1"/>
        </p:nvSpPr>
        <p:spPr>
          <a:xfrm>
            <a:off x="528666" y="1409700"/>
            <a:ext cx="8086670"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defTabSz="914377"/>
            <a:endParaRPr lang="ko-KR" altLang="en-US">
              <a:solidFill>
                <a:prstClr val="black"/>
              </a:solidFill>
            </a:endParaRPr>
          </a:p>
        </p:txBody>
      </p:sp>
      <p:sp>
        <p:nvSpPr>
          <p:cNvPr id="7" name="그림 개체 틀 6"/>
          <p:cNvSpPr>
            <a:spLocks noGrp="1"/>
          </p:cNvSpPr>
          <p:nvPr>
            <p:ph type="pic" sz="quarter" idx="10" hasCustomPrompt="1"/>
          </p:nvPr>
        </p:nvSpPr>
        <p:spPr>
          <a:xfrm>
            <a:off x="3159661" y="1651254"/>
            <a:ext cx="2565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3159661" y="2974798"/>
            <a:ext cx="2565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5869434" y="1651254"/>
            <a:ext cx="2565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5869434" y="3687577"/>
            <a:ext cx="2565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xmlns="" id="{70F2D9FB-E4B9-4E14-B53C-7E3B5A84795B}"/>
              </a:ext>
            </a:extLst>
          </p:cNvPr>
          <p:cNvSpPr>
            <a:spLocks noGrp="1"/>
          </p:cNvSpPr>
          <p:nvPr>
            <p:ph type="title" hasCustomPrompt="1"/>
          </p:nvPr>
        </p:nvSpPr>
        <p:spPr>
          <a:xfrm>
            <a:off x="0" y="369284"/>
            <a:ext cx="9144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xmlns="" id="{5E960110-80C6-486E-8870-BEFB601974E3}"/>
              </a:ext>
            </a:extLst>
          </p:cNvPr>
          <p:cNvSpPr/>
          <p:nvPr userDrawn="1"/>
        </p:nvSpPr>
        <p:spPr>
          <a:xfrm>
            <a:off x="0" y="6691672"/>
            <a:ext cx="9144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9" name="Rectangle 27">
            <a:extLst>
              <a:ext uri="{FF2B5EF4-FFF2-40B4-BE49-F238E27FC236}">
                <a16:creationId xmlns:a16="http://schemas.microsoft.com/office/drawing/2014/main" xmlns="" id="{267A27E3-1C86-4195-AB83-536D911D04A9}"/>
              </a:ext>
            </a:extLst>
          </p:cNvPr>
          <p:cNvSpPr/>
          <p:nvPr userDrawn="1"/>
        </p:nvSpPr>
        <p:spPr>
          <a:xfrm>
            <a:off x="0" y="540"/>
            <a:ext cx="9144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Tree>
    <p:extLst>
      <p:ext uri="{BB962C8B-B14F-4D97-AF65-F5344CB8AC3E}">
        <p14:creationId xmlns:p14="http://schemas.microsoft.com/office/powerpoint/2010/main" val="72956498"/>
      </p:ext>
    </p:extLst>
  </p:cSld>
  <p:clrMapOvr>
    <a:masterClrMapping/>
  </p:clrMapOvr>
  <p:extLst>
    <p:ext uri="{DCECCB84-F9BA-43D5-87BE-67443E8EF086}">
      <p15:sldGuideLst xmlns:p15="http://schemas.microsoft.com/office/powerpoint/2012/main" xmlns="">
        <p15:guide id="1" orient="horz" pos="2341">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1507875" y="-803109"/>
            <a:ext cx="6513262" cy="8464218"/>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grpSp>
        <p:nvGrpSpPr>
          <p:cNvPr id="5" name="Group 4"/>
          <p:cNvGrpSpPr/>
          <p:nvPr userDrawn="1"/>
        </p:nvGrpSpPr>
        <p:grpSpPr>
          <a:xfrm rot="21358364">
            <a:off x="206550" y="3956499"/>
            <a:ext cx="995338"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xmlns="" id="{2E4470BE-467F-42F1-9CCD-604F8475C0F0}"/>
              </a:ext>
            </a:extLst>
          </p:cNvPr>
          <p:cNvSpPr/>
          <p:nvPr userDrawn="1"/>
        </p:nvSpPr>
        <p:spPr>
          <a:xfrm>
            <a:off x="5072672" y="812852"/>
            <a:ext cx="3464077"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white"/>
              </a:solidFill>
            </a:endParaRPr>
          </a:p>
        </p:txBody>
      </p:sp>
      <p:sp>
        <p:nvSpPr>
          <p:cNvPr id="8" name="Picture Placeholder 5">
            <a:extLst>
              <a:ext uri="{FF2B5EF4-FFF2-40B4-BE49-F238E27FC236}">
                <a16:creationId xmlns:a16="http://schemas.microsoft.com/office/drawing/2014/main" xmlns="" id="{7D00C1B7-75A1-4F82-8622-26140BEEEFEC}"/>
              </a:ext>
            </a:extLst>
          </p:cNvPr>
          <p:cNvSpPr>
            <a:spLocks noGrp="1"/>
          </p:cNvSpPr>
          <p:nvPr>
            <p:ph type="pic" sz="quarter" idx="10" hasCustomPrompt="1"/>
          </p:nvPr>
        </p:nvSpPr>
        <p:spPr>
          <a:xfrm>
            <a:off x="1165482" y="812852"/>
            <a:ext cx="1510482"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xmlns="" id="{B8FA30A1-B36C-4B48-BDE6-4FC32641C9CE}"/>
              </a:ext>
            </a:extLst>
          </p:cNvPr>
          <p:cNvSpPr>
            <a:spLocks noGrp="1"/>
          </p:cNvSpPr>
          <p:nvPr>
            <p:ph type="pic" sz="quarter" idx="14" hasCustomPrompt="1"/>
          </p:nvPr>
        </p:nvSpPr>
        <p:spPr>
          <a:xfrm>
            <a:off x="3119077" y="812852"/>
            <a:ext cx="1510482"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xmlns="" id="{179D2BD8-8AD2-49DD-BD2B-003725308147}"/>
              </a:ext>
            </a:extLst>
          </p:cNvPr>
          <p:cNvSpPr>
            <a:spLocks noGrp="1"/>
          </p:cNvSpPr>
          <p:nvPr>
            <p:ph type="pic" sz="quarter" idx="15" hasCustomPrompt="1"/>
          </p:nvPr>
        </p:nvSpPr>
        <p:spPr>
          <a:xfrm>
            <a:off x="1165482" y="3733913"/>
            <a:ext cx="1510482"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xmlns="" id="{26CE268C-A6A7-4425-8A10-083E0F7949AB}"/>
              </a:ext>
            </a:extLst>
          </p:cNvPr>
          <p:cNvSpPr>
            <a:spLocks noGrp="1"/>
          </p:cNvSpPr>
          <p:nvPr>
            <p:ph type="pic" sz="quarter" idx="16" hasCustomPrompt="1"/>
          </p:nvPr>
        </p:nvSpPr>
        <p:spPr>
          <a:xfrm>
            <a:off x="3119077" y="3733913"/>
            <a:ext cx="1510482"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xmlns="" id="{C351CBC6-A360-43D0-ADEE-814396B2607F}"/>
              </a:ext>
            </a:extLst>
          </p:cNvPr>
          <p:cNvSpPr>
            <a:spLocks noGrp="1"/>
          </p:cNvSpPr>
          <p:nvPr>
            <p:ph type="pic" sz="quarter" idx="17" hasCustomPrompt="1"/>
          </p:nvPr>
        </p:nvSpPr>
        <p:spPr>
          <a:xfrm>
            <a:off x="5072672" y="3733913"/>
            <a:ext cx="1510482"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xmlns="" id="{066A9285-2A1E-463A-A43A-7AC28AEAE354}"/>
              </a:ext>
            </a:extLst>
          </p:cNvPr>
          <p:cNvSpPr>
            <a:spLocks noGrp="1"/>
          </p:cNvSpPr>
          <p:nvPr>
            <p:ph type="pic" sz="quarter" idx="18" hasCustomPrompt="1"/>
          </p:nvPr>
        </p:nvSpPr>
        <p:spPr>
          <a:xfrm>
            <a:off x="7026266" y="3733913"/>
            <a:ext cx="1510482"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074420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4691985" y="536627"/>
            <a:ext cx="3912302"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white"/>
              </a:solidFill>
            </a:endParaRPr>
          </a:p>
        </p:txBody>
      </p:sp>
      <p:sp>
        <p:nvSpPr>
          <p:cNvPr id="9" name="Picture Placeholder 5"/>
          <p:cNvSpPr>
            <a:spLocks noGrp="1"/>
          </p:cNvSpPr>
          <p:nvPr>
            <p:ph type="pic" sz="quarter" idx="10" hasCustomPrompt="1"/>
          </p:nvPr>
        </p:nvSpPr>
        <p:spPr>
          <a:xfrm>
            <a:off x="539378" y="536627"/>
            <a:ext cx="1836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2615681" y="536627"/>
            <a:ext cx="1836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539378" y="3457688"/>
            <a:ext cx="1836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2615681" y="3457688"/>
            <a:ext cx="1836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4691984" y="3457688"/>
            <a:ext cx="1836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6768287" y="3457688"/>
            <a:ext cx="1836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xmlns="" id="{014BF118-7805-4CE3-BFFB-7B8D38F86890}"/>
              </a:ext>
            </a:extLst>
          </p:cNvPr>
          <p:cNvSpPr/>
          <p:nvPr userDrawn="1"/>
        </p:nvSpPr>
        <p:spPr>
          <a:xfrm>
            <a:off x="0" y="6691672"/>
            <a:ext cx="9144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6" name="Rectangle 27">
            <a:extLst>
              <a:ext uri="{FF2B5EF4-FFF2-40B4-BE49-F238E27FC236}">
                <a16:creationId xmlns:a16="http://schemas.microsoft.com/office/drawing/2014/main" xmlns="" id="{5E817235-5A77-4E74-B757-BB579DCFDBE3}"/>
              </a:ext>
            </a:extLst>
          </p:cNvPr>
          <p:cNvSpPr/>
          <p:nvPr userDrawn="1"/>
        </p:nvSpPr>
        <p:spPr>
          <a:xfrm>
            <a:off x="0" y="540"/>
            <a:ext cx="9144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Tree>
    <p:extLst>
      <p:ext uri="{BB962C8B-B14F-4D97-AF65-F5344CB8AC3E}">
        <p14:creationId xmlns:p14="http://schemas.microsoft.com/office/powerpoint/2010/main" val="3962141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4605826"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4711170" y="0"/>
            <a:ext cx="216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4711170" y="2160786"/>
            <a:ext cx="216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6979197" y="-4215"/>
            <a:ext cx="216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6979197" y="2156571"/>
            <a:ext cx="216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9144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dirty="0">
              <a:solidFill>
                <a:prstClr val="white"/>
              </a:solidFill>
            </a:endParaRPr>
          </a:p>
        </p:txBody>
      </p:sp>
    </p:spTree>
    <p:extLst>
      <p:ext uri="{BB962C8B-B14F-4D97-AF65-F5344CB8AC3E}">
        <p14:creationId xmlns:p14="http://schemas.microsoft.com/office/powerpoint/2010/main" val="1301461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204000" y="0"/>
            <a:ext cx="594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297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2608358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320289" y="282870"/>
            <a:ext cx="342443"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grpSp>
      <p:cxnSp>
        <p:nvCxnSpPr>
          <p:cNvPr id="47" name="Straight Connector 46"/>
          <p:cNvCxnSpPr/>
          <p:nvPr userDrawn="1"/>
        </p:nvCxnSpPr>
        <p:spPr>
          <a:xfrm>
            <a:off x="469022" y="529438"/>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244972"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711563"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344851" y="945545"/>
            <a:ext cx="850733"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grpSp>
      <p:grpSp>
        <p:nvGrpSpPr>
          <p:cNvPr id="19" name="Group 18"/>
          <p:cNvGrpSpPr/>
          <p:nvPr userDrawn="1"/>
        </p:nvGrpSpPr>
        <p:grpSpPr>
          <a:xfrm rot="20746501">
            <a:off x="1221502" y="1828684"/>
            <a:ext cx="664753"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grpSp>
      <p:grpSp>
        <p:nvGrpSpPr>
          <p:cNvPr id="22" name="Group 21"/>
          <p:cNvGrpSpPr/>
          <p:nvPr userDrawn="1"/>
        </p:nvGrpSpPr>
        <p:grpSpPr>
          <a:xfrm rot="20746501">
            <a:off x="122068" y="2271383"/>
            <a:ext cx="481937"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grpSp>
      <p:grpSp>
        <p:nvGrpSpPr>
          <p:cNvPr id="25" name="Group 24"/>
          <p:cNvGrpSpPr/>
          <p:nvPr userDrawn="1"/>
        </p:nvGrpSpPr>
        <p:grpSpPr>
          <a:xfrm rot="20746501">
            <a:off x="884074" y="2985246"/>
            <a:ext cx="342443"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grpSp>
      <p:grpSp>
        <p:nvGrpSpPr>
          <p:cNvPr id="28" name="Group 27"/>
          <p:cNvGrpSpPr/>
          <p:nvPr userDrawn="1"/>
        </p:nvGrpSpPr>
        <p:grpSpPr>
          <a:xfrm rot="20746501">
            <a:off x="1028352" y="563553"/>
            <a:ext cx="519524"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grpSp>
      <p:cxnSp>
        <p:nvCxnSpPr>
          <p:cNvPr id="32" name="Straight Connector 31"/>
          <p:cNvCxnSpPr/>
          <p:nvPr userDrawn="1"/>
        </p:nvCxnSpPr>
        <p:spPr>
          <a:xfrm>
            <a:off x="1510223" y="2307322"/>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032806" y="3231814"/>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322363" y="2628624"/>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518887" y="3779608"/>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06154" y="3276036"/>
            <a:ext cx="711749"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grpSp>
      <p:sp>
        <p:nvSpPr>
          <p:cNvPr id="38" name="Rectangle 14">
            <a:extLst>
              <a:ext uri="{FF2B5EF4-FFF2-40B4-BE49-F238E27FC236}">
                <a16:creationId xmlns:a16="http://schemas.microsoft.com/office/drawing/2014/main" xmlns="" id="{2A56CF54-E8A9-4CB3-8E2F-822D02DEE067}"/>
              </a:ext>
            </a:extLst>
          </p:cNvPr>
          <p:cNvSpPr/>
          <p:nvPr userDrawn="1"/>
        </p:nvSpPr>
        <p:spPr>
          <a:xfrm rot="16200000">
            <a:off x="2871875" y="129475"/>
            <a:ext cx="5734851" cy="68094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sp>
        <p:nvSpPr>
          <p:cNvPr id="49" name="Picture Placeholder 2">
            <a:extLst>
              <a:ext uri="{FF2B5EF4-FFF2-40B4-BE49-F238E27FC236}">
                <a16:creationId xmlns:a16="http://schemas.microsoft.com/office/drawing/2014/main" xmlns="" id="{0CA75033-6DEB-4833-A97C-13B2ACE7C612}"/>
              </a:ext>
            </a:extLst>
          </p:cNvPr>
          <p:cNvSpPr>
            <a:spLocks noGrp="1"/>
          </p:cNvSpPr>
          <p:nvPr>
            <p:ph type="pic" idx="14" hasCustomPrompt="1"/>
          </p:nvPr>
        </p:nvSpPr>
        <p:spPr>
          <a:xfrm>
            <a:off x="2825909" y="958245"/>
            <a:ext cx="162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xmlns="" id="{1EB681C3-88C5-4FD8-8B12-CCD616C27E79}"/>
              </a:ext>
            </a:extLst>
          </p:cNvPr>
          <p:cNvSpPr/>
          <p:nvPr userDrawn="1"/>
        </p:nvSpPr>
        <p:spPr>
          <a:xfrm>
            <a:off x="4942685" y="3818820"/>
            <a:ext cx="162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sp>
        <p:nvSpPr>
          <p:cNvPr id="55" name="Rectangle 17">
            <a:extLst>
              <a:ext uri="{FF2B5EF4-FFF2-40B4-BE49-F238E27FC236}">
                <a16:creationId xmlns:a16="http://schemas.microsoft.com/office/drawing/2014/main" xmlns="" id="{3177E798-31DD-4007-B9A5-B9562F7A1B10}"/>
              </a:ext>
            </a:extLst>
          </p:cNvPr>
          <p:cNvSpPr/>
          <p:nvPr userDrawn="1"/>
        </p:nvSpPr>
        <p:spPr>
          <a:xfrm>
            <a:off x="2825909" y="3818820"/>
            <a:ext cx="162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sp>
        <p:nvSpPr>
          <p:cNvPr id="56" name="Rectangle 17">
            <a:extLst>
              <a:ext uri="{FF2B5EF4-FFF2-40B4-BE49-F238E27FC236}">
                <a16:creationId xmlns:a16="http://schemas.microsoft.com/office/drawing/2014/main" xmlns="" id="{2245EFFE-4084-4C09-826D-4D874ADCF1CE}"/>
              </a:ext>
            </a:extLst>
          </p:cNvPr>
          <p:cNvSpPr/>
          <p:nvPr userDrawn="1"/>
        </p:nvSpPr>
        <p:spPr>
          <a:xfrm>
            <a:off x="7059461" y="3818820"/>
            <a:ext cx="162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sp>
        <p:nvSpPr>
          <p:cNvPr id="57" name="Picture Placeholder 2">
            <a:extLst>
              <a:ext uri="{FF2B5EF4-FFF2-40B4-BE49-F238E27FC236}">
                <a16:creationId xmlns:a16="http://schemas.microsoft.com/office/drawing/2014/main" xmlns="" id="{3FE01333-B095-4842-ADE3-957E2AA6066C}"/>
              </a:ext>
            </a:extLst>
          </p:cNvPr>
          <p:cNvSpPr>
            <a:spLocks noGrp="1"/>
          </p:cNvSpPr>
          <p:nvPr>
            <p:ph type="pic" idx="15" hasCustomPrompt="1"/>
          </p:nvPr>
        </p:nvSpPr>
        <p:spPr>
          <a:xfrm>
            <a:off x="4942685" y="958245"/>
            <a:ext cx="162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xmlns="" id="{30FFE088-CDD4-4C6A-BFE6-83468B616121}"/>
              </a:ext>
            </a:extLst>
          </p:cNvPr>
          <p:cNvSpPr>
            <a:spLocks noGrp="1"/>
          </p:cNvSpPr>
          <p:nvPr>
            <p:ph type="pic" idx="16" hasCustomPrompt="1"/>
          </p:nvPr>
        </p:nvSpPr>
        <p:spPr>
          <a:xfrm>
            <a:off x="7059461" y="958245"/>
            <a:ext cx="162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341207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123478"/>
            <a:ext cx="8679898"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26857006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123478"/>
            <a:ext cx="8679898"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265507" y="1131591"/>
            <a:ext cx="2670575"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1351">
              <a:solidFill>
                <a:prstClr val="white"/>
              </a:solidFill>
            </a:endParaRPr>
          </a:p>
        </p:txBody>
      </p:sp>
      <p:sp>
        <p:nvSpPr>
          <p:cNvPr id="4" name="Rounded Rectangle 3"/>
          <p:cNvSpPr/>
          <p:nvPr userDrawn="1"/>
        </p:nvSpPr>
        <p:spPr>
          <a:xfrm>
            <a:off x="398950" y="1347500"/>
            <a:ext cx="115401"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1351">
              <a:solidFill>
                <a:prstClr val="white"/>
              </a:solidFill>
            </a:endParaRPr>
          </a:p>
        </p:txBody>
      </p:sp>
      <p:sp>
        <p:nvSpPr>
          <p:cNvPr id="5" name="Half Frame 4"/>
          <p:cNvSpPr/>
          <p:nvPr userDrawn="1"/>
        </p:nvSpPr>
        <p:spPr>
          <a:xfrm rot="5400000">
            <a:off x="2207151" y="1362297"/>
            <a:ext cx="685849"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1351">
              <a:solidFill>
                <a:prstClr val="black"/>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533778" y="1529491"/>
            <a:ext cx="1674186" cy="738664"/>
          </a:xfrm>
          <a:prstGeom prst="rect">
            <a:avLst/>
          </a:prstGeom>
          <a:noFill/>
        </p:spPr>
        <p:txBody>
          <a:bodyPr wrap="square" rtlCol="0" anchor="ctr">
            <a:spAutoFit/>
          </a:bodyPr>
          <a:lstStyle/>
          <a:p>
            <a:pPr defTabSz="914377"/>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533778" y="2127462"/>
            <a:ext cx="1674186" cy="738664"/>
          </a:xfrm>
          <a:prstGeom prst="rect">
            <a:avLst/>
          </a:prstGeom>
          <a:noFill/>
        </p:spPr>
        <p:txBody>
          <a:bodyPr wrap="square" rtlCol="0" anchor="ctr">
            <a:spAutoFit/>
          </a:bodyPr>
          <a:lstStyle/>
          <a:p>
            <a:pPr defTabSz="914377"/>
            <a:r>
              <a:rPr lang="en-US" altLang="ko-KR" sz="1400" b="1" dirty="0">
                <a:solidFill>
                  <a:prstClr val="white"/>
                </a:solidFill>
                <a:cs typeface="Arial" pitchFamily="34" charset="0"/>
              </a:rPr>
              <a:t>You can Change Fill Color &amp;</a:t>
            </a:r>
          </a:p>
          <a:p>
            <a:pPr defTabSz="914377"/>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540922" y="5808439"/>
            <a:ext cx="1674000" cy="307777"/>
          </a:xfrm>
          <a:prstGeom prst="rect">
            <a:avLst/>
          </a:prstGeom>
          <a:noFill/>
        </p:spPr>
        <p:txBody>
          <a:bodyPr wrap="square" rtlCol="0" anchor="ctr">
            <a:spAutoFit/>
          </a:bodyPr>
          <a:lstStyle/>
          <a:p>
            <a:pPr defTabSz="914377"/>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540922" y="4234881"/>
            <a:ext cx="2037972" cy="1815882"/>
          </a:xfrm>
          <a:prstGeom prst="rect">
            <a:avLst/>
          </a:prstGeom>
          <a:noFill/>
        </p:spPr>
        <p:txBody>
          <a:bodyPr wrap="square" rtlCol="0" anchor="ctr">
            <a:spAutoFit/>
          </a:bodyPr>
          <a:lstStyle/>
          <a:p>
            <a:pPr defTabSz="914377"/>
            <a:r>
              <a:rPr lang="en-US" altLang="ko-KR" sz="2800" b="1" dirty="0">
                <a:solidFill>
                  <a:prstClr val="white"/>
                </a:solidFill>
                <a:cs typeface="Arial" pitchFamily="34" charset="0"/>
              </a:rPr>
              <a:t>FREE </a:t>
            </a:r>
          </a:p>
          <a:p>
            <a:pPr defTabSz="914377"/>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100278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94182C-D754-406C-AAE0-C68557296499}"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1278A-4F9C-4DDA-A651-E7F504B815D4}" type="slidenum">
              <a:rPr lang="en-US" smtClean="0"/>
              <a:t>‹#›</a:t>
            </a:fld>
            <a:endParaRPr lang="en-US"/>
          </a:p>
        </p:txBody>
      </p:sp>
    </p:spTree>
    <p:extLst>
      <p:ext uri="{BB962C8B-B14F-4D97-AF65-F5344CB8AC3E}">
        <p14:creationId xmlns:p14="http://schemas.microsoft.com/office/powerpoint/2010/main" val="791091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94182C-D754-406C-AAE0-C68557296499}" type="datetimeFigureOut">
              <a:rPr lang="en-US" smtClean="0"/>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1278A-4F9C-4DDA-A651-E7F504B815D4}" type="slidenum">
              <a:rPr lang="en-US" smtClean="0"/>
              <a:t>‹#›</a:t>
            </a:fld>
            <a:endParaRPr lang="en-US"/>
          </a:p>
        </p:txBody>
      </p:sp>
    </p:spTree>
    <p:extLst>
      <p:ext uri="{BB962C8B-B14F-4D97-AF65-F5344CB8AC3E}">
        <p14:creationId xmlns:p14="http://schemas.microsoft.com/office/powerpoint/2010/main" val="302100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94182C-D754-406C-AAE0-C68557296499}" type="datetimeFigureOut">
              <a:rPr lang="en-US" smtClean="0"/>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1278A-4F9C-4DDA-A651-E7F504B815D4}" type="slidenum">
              <a:rPr lang="en-US" smtClean="0"/>
              <a:t>‹#›</a:t>
            </a:fld>
            <a:endParaRPr lang="en-US"/>
          </a:p>
        </p:txBody>
      </p:sp>
    </p:spTree>
    <p:extLst>
      <p:ext uri="{BB962C8B-B14F-4D97-AF65-F5344CB8AC3E}">
        <p14:creationId xmlns:p14="http://schemas.microsoft.com/office/powerpoint/2010/main" val="93061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4182C-D754-406C-AAE0-C68557296499}" type="datetimeFigureOut">
              <a:rPr lang="en-US" smtClean="0"/>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1278A-4F9C-4DDA-A651-E7F504B815D4}" type="slidenum">
              <a:rPr lang="en-US" smtClean="0"/>
              <a:t>‹#›</a:t>
            </a:fld>
            <a:endParaRPr lang="en-US"/>
          </a:p>
        </p:txBody>
      </p:sp>
    </p:spTree>
    <p:extLst>
      <p:ext uri="{BB962C8B-B14F-4D97-AF65-F5344CB8AC3E}">
        <p14:creationId xmlns:p14="http://schemas.microsoft.com/office/powerpoint/2010/main" val="2898820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94182C-D754-406C-AAE0-C68557296499}"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1278A-4F9C-4DDA-A651-E7F504B815D4}" type="slidenum">
              <a:rPr lang="en-US" smtClean="0"/>
              <a:t>‹#›</a:t>
            </a:fld>
            <a:endParaRPr lang="en-US"/>
          </a:p>
        </p:txBody>
      </p:sp>
    </p:spTree>
    <p:extLst>
      <p:ext uri="{BB962C8B-B14F-4D97-AF65-F5344CB8AC3E}">
        <p14:creationId xmlns:p14="http://schemas.microsoft.com/office/powerpoint/2010/main" val="427627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94182C-D754-406C-AAE0-C68557296499}"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1278A-4F9C-4DDA-A651-E7F504B815D4}" type="slidenum">
              <a:rPr lang="en-US" smtClean="0"/>
              <a:t>‹#›</a:t>
            </a:fld>
            <a:endParaRPr lang="en-US"/>
          </a:p>
        </p:txBody>
      </p:sp>
    </p:spTree>
    <p:extLst>
      <p:ext uri="{BB962C8B-B14F-4D97-AF65-F5344CB8AC3E}">
        <p14:creationId xmlns:p14="http://schemas.microsoft.com/office/powerpoint/2010/main" val="365245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1.jp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4182C-D754-406C-AAE0-C68557296499}" type="datetimeFigureOut">
              <a:rPr lang="en-US" smtClean="0"/>
              <a:t>2/17/2020</a:t>
            </a:fld>
            <a:endParaRPr lang="en-US"/>
          </a:p>
        </p:txBody>
      </p:sp>
      <p:sp>
        <p:nvSpPr>
          <p:cNvPr id="5" name="Footer Placeholder 4"/>
          <p:cNvSpPr>
            <a:spLocks noGrp="1"/>
          </p:cNvSpPr>
          <p:nvPr>
            <p:ph type="ftr" sz="quarter" idx="3"/>
          </p:nvPr>
        </p:nvSpPr>
        <p:spPr>
          <a:xfrm>
            <a:off x="3124200" y="63563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1278A-4F9C-4DDA-A651-E7F504B815D4}" type="slidenum">
              <a:rPr lang="en-US" smtClean="0"/>
              <a:t>‹#›</a:t>
            </a:fld>
            <a:endParaRPr lang="en-US"/>
          </a:p>
        </p:txBody>
      </p:sp>
    </p:spTree>
    <p:extLst>
      <p:ext uri="{BB962C8B-B14F-4D97-AF65-F5344CB8AC3E}">
        <p14:creationId xmlns:p14="http://schemas.microsoft.com/office/powerpoint/2010/main" val="331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8">
            <a:alphaModFix amt="25000"/>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813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25000" r="-25000"/>
          </a:stretch>
        </a:blipFill>
        <a:effectLst/>
      </p:bgPr>
    </p:bg>
    <p:spTree>
      <p:nvGrpSpPr>
        <p:cNvPr id="1" name=""/>
        <p:cNvGrpSpPr/>
        <p:nvPr/>
      </p:nvGrpSpPr>
      <p:grpSpPr>
        <a:xfrm>
          <a:off x="0" y="0"/>
          <a:ext cx="0" cy="0"/>
          <a:chOff x="0" y="0"/>
          <a:chExt cx="0" cy="0"/>
        </a:xfrm>
      </p:grpSpPr>
      <p:sp>
        <p:nvSpPr>
          <p:cNvPr id="8" name="Subjudul 6">
            <a:extLst>
              <a:ext uri="{FF2B5EF4-FFF2-40B4-BE49-F238E27FC236}">
                <a16:creationId xmlns:a16="http://schemas.microsoft.com/office/drawing/2014/main" xmlns="" id="{DA79A8BD-DFCA-4B9A-A961-EAE8EFA86E3E}"/>
              </a:ext>
            </a:extLst>
          </p:cNvPr>
          <p:cNvSpPr txBox="1">
            <a:spLocks/>
          </p:cNvSpPr>
          <p:nvPr/>
        </p:nvSpPr>
        <p:spPr>
          <a:xfrm>
            <a:off x="1331640" y="963250"/>
            <a:ext cx="6775040" cy="159256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2600" b="1" dirty="0" err="1">
                <a:solidFill>
                  <a:schemeClr val="accent2">
                    <a:lumMod val="50000"/>
                  </a:schemeClr>
                </a:solidFill>
              </a:rPr>
              <a:t>Pengaruh</a:t>
            </a:r>
            <a:r>
              <a:rPr lang="en-US" sz="2600" b="1" dirty="0">
                <a:solidFill>
                  <a:schemeClr val="accent2">
                    <a:lumMod val="50000"/>
                  </a:schemeClr>
                </a:solidFill>
              </a:rPr>
              <a:t> </a:t>
            </a:r>
            <a:r>
              <a:rPr lang="en-US" sz="2600" b="1" dirty="0" err="1">
                <a:solidFill>
                  <a:schemeClr val="accent2">
                    <a:lumMod val="50000"/>
                  </a:schemeClr>
                </a:solidFill>
              </a:rPr>
              <a:t>Remunerasi</a:t>
            </a:r>
            <a:r>
              <a:rPr lang="en-US" sz="2600" b="1" dirty="0">
                <a:solidFill>
                  <a:schemeClr val="accent2">
                    <a:lumMod val="50000"/>
                  </a:schemeClr>
                </a:solidFill>
              </a:rPr>
              <a:t> dan </a:t>
            </a:r>
            <a:r>
              <a:rPr lang="en-US" sz="2600" b="1" i="1" dirty="0">
                <a:solidFill>
                  <a:schemeClr val="accent2">
                    <a:lumMod val="50000"/>
                  </a:schemeClr>
                </a:solidFill>
              </a:rPr>
              <a:t>Standard Operating </a:t>
            </a:r>
          </a:p>
          <a:p>
            <a:pPr marL="0" indent="0" algn="ctr">
              <a:spcBef>
                <a:spcPts val="0"/>
              </a:spcBef>
              <a:buNone/>
            </a:pPr>
            <a:r>
              <a:rPr lang="en-US" sz="2600" b="1" i="1" dirty="0">
                <a:solidFill>
                  <a:schemeClr val="accent2">
                    <a:lumMod val="50000"/>
                  </a:schemeClr>
                </a:solidFill>
              </a:rPr>
              <a:t>Procedures</a:t>
            </a:r>
            <a:r>
              <a:rPr lang="en-US" sz="2600" b="1" dirty="0">
                <a:solidFill>
                  <a:schemeClr val="accent2">
                    <a:lumMod val="50000"/>
                  </a:schemeClr>
                </a:solidFill>
              </a:rPr>
              <a:t> (SOP) </a:t>
            </a:r>
            <a:r>
              <a:rPr lang="en-US" sz="2600" b="1" dirty="0" err="1">
                <a:solidFill>
                  <a:schemeClr val="accent2">
                    <a:lumMod val="50000"/>
                  </a:schemeClr>
                </a:solidFill>
              </a:rPr>
              <a:t>terhadap</a:t>
            </a:r>
            <a:r>
              <a:rPr lang="en-US" sz="2600" b="1" dirty="0">
                <a:solidFill>
                  <a:schemeClr val="accent2">
                    <a:lumMod val="50000"/>
                  </a:schemeClr>
                </a:solidFill>
              </a:rPr>
              <a:t> </a:t>
            </a:r>
            <a:r>
              <a:rPr lang="en-US" sz="2600" b="1" dirty="0" err="1">
                <a:solidFill>
                  <a:schemeClr val="accent2">
                    <a:lumMod val="50000"/>
                  </a:schemeClr>
                </a:solidFill>
              </a:rPr>
              <a:t>Kinerja</a:t>
            </a:r>
            <a:r>
              <a:rPr lang="en-US" sz="2600" b="1" dirty="0">
                <a:solidFill>
                  <a:schemeClr val="accent2">
                    <a:lumMod val="50000"/>
                  </a:schemeClr>
                </a:solidFill>
              </a:rPr>
              <a:t> </a:t>
            </a:r>
            <a:r>
              <a:rPr lang="en-US" sz="2600" b="1" dirty="0" err="1">
                <a:solidFill>
                  <a:schemeClr val="accent2">
                    <a:lumMod val="50000"/>
                  </a:schemeClr>
                </a:solidFill>
              </a:rPr>
              <a:t>Pegawai</a:t>
            </a:r>
            <a:r>
              <a:rPr lang="en-US" sz="2600" b="1" dirty="0">
                <a:solidFill>
                  <a:schemeClr val="accent2">
                    <a:lumMod val="50000"/>
                  </a:schemeClr>
                </a:solidFill>
              </a:rPr>
              <a:t> </a:t>
            </a:r>
          </a:p>
          <a:p>
            <a:pPr marL="0" indent="0" algn="ctr">
              <a:spcBef>
                <a:spcPts val="0"/>
              </a:spcBef>
              <a:buNone/>
            </a:pPr>
            <a:r>
              <a:rPr lang="en-US" sz="2600" b="1" dirty="0">
                <a:solidFill>
                  <a:schemeClr val="accent2">
                    <a:lumMod val="50000"/>
                  </a:schemeClr>
                </a:solidFill>
              </a:rPr>
              <a:t>pada Biro </a:t>
            </a:r>
            <a:r>
              <a:rPr lang="en-US" sz="2600" b="1" dirty="0" err="1">
                <a:solidFill>
                  <a:schemeClr val="accent2">
                    <a:lumMod val="50000"/>
                  </a:schemeClr>
                </a:solidFill>
              </a:rPr>
              <a:t>Pengelolaan</a:t>
            </a:r>
            <a:r>
              <a:rPr lang="en-US" sz="2600" b="1" dirty="0">
                <a:solidFill>
                  <a:schemeClr val="accent2">
                    <a:lumMod val="50000"/>
                  </a:schemeClr>
                </a:solidFill>
              </a:rPr>
              <a:t> Istana </a:t>
            </a:r>
          </a:p>
          <a:p>
            <a:pPr marL="0" indent="0" algn="ctr">
              <a:spcBef>
                <a:spcPts val="0"/>
              </a:spcBef>
              <a:buNone/>
            </a:pPr>
            <a:r>
              <a:rPr lang="en-US" sz="2600" b="1" dirty="0" err="1">
                <a:solidFill>
                  <a:schemeClr val="accent2">
                    <a:lumMod val="50000"/>
                  </a:schemeClr>
                </a:solidFill>
              </a:rPr>
              <a:t>Sekretariat</a:t>
            </a:r>
            <a:r>
              <a:rPr lang="en-US" sz="2600" b="1" dirty="0">
                <a:solidFill>
                  <a:schemeClr val="accent2">
                    <a:lumMod val="50000"/>
                  </a:schemeClr>
                </a:solidFill>
              </a:rPr>
              <a:t> </a:t>
            </a:r>
            <a:r>
              <a:rPr lang="en-US" sz="2600" b="1" dirty="0" err="1">
                <a:solidFill>
                  <a:schemeClr val="accent2">
                    <a:lumMod val="50000"/>
                  </a:schemeClr>
                </a:solidFill>
              </a:rPr>
              <a:t>Presiden</a:t>
            </a:r>
            <a:endParaRPr lang="en-ID" sz="2600" b="1" dirty="0">
              <a:solidFill>
                <a:schemeClr val="accent2">
                  <a:lumMod val="50000"/>
                </a:schemeClr>
              </a:solidFill>
            </a:endParaRPr>
          </a:p>
        </p:txBody>
      </p:sp>
      <p:sp>
        <p:nvSpPr>
          <p:cNvPr id="10" name="Subjudul 6">
            <a:extLst>
              <a:ext uri="{FF2B5EF4-FFF2-40B4-BE49-F238E27FC236}">
                <a16:creationId xmlns:a16="http://schemas.microsoft.com/office/drawing/2014/main" xmlns="" id="{20AAF614-6F85-4896-917A-AA8832D4FCBC}"/>
              </a:ext>
            </a:extLst>
          </p:cNvPr>
          <p:cNvSpPr txBox="1">
            <a:spLocks/>
          </p:cNvSpPr>
          <p:nvPr/>
        </p:nvSpPr>
        <p:spPr>
          <a:xfrm>
            <a:off x="2784477" y="3212976"/>
            <a:ext cx="3532584" cy="951334"/>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800" b="1" dirty="0" err="1" smtClean="0">
                <a:solidFill>
                  <a:schemeClr val="accent2">
                    <a:lumMod val="50000"/>
                  </a:schemeClr>
                </a:solidFill>
              </a:rPr>
              <a:t>Oleh</a:t>
            </a:r>
            <a:r>
              <a:rPr lang="en-US" sz="1800" b="1" dirty="0" smtClean="0">
                <a:solidFill>
                  <a:schemeClr val="accent2">
                    <a:lumMod val="50000"/>
                  </a:schemeClr>
                </a:solidFill>
              </a:rPr>
              <a:t>:</a:t>
            </a:r>
            <a:endParaRPr lang="en-US" sz="1800" b="1" dirty="0">
              <a:solidFill>
                <a:schemeClr val="accent2">
                  <a:lumMod val="50000"/>
                </a:schemeClr>
              </a:solidFill>
            </a:endParaRPr>
          </a:p>
          <a:p>
            <a:pPr marL="0" indent="0" algn="ctr">
              <a:spcBef>
                <a:spcPts val="0"/>
              </a:spcBef>
              <a:buNone/>
            </a:pPr>
            <a:r>
              <a:rPr lang="en-US" sz="1800" b="1" dirty="0" err="1">
                <a:solidFill>
                  <a:schemeClr val="accent2">
                    <a:lumMod val="50000"/>
                  </a:schemeClr>
                </a:solidFill>
              </a:rPr>
              <a:t>Lilis</a:t>
            </a:r>
            <a:r>
              <a:rPr lang="en-US" sz="1800" b="1" dirty="0">
                <a:solidFill>
                  <a:schemeClr val="accent2">
                    <a:lumMod val="50000"/>
                  </a:schemeClr>
                </a:solidFill>
              </a:rPr>
              <a:t> </a:t>
            </a:r>
            <a:r>
              <a:rPr lang="en-US" sz="1800" b="1" dirty="0" err="1" smtClean="0">
                <a:solidFill>
                  <a:schemeClr val="accent2">
                    <a:lumMod val="50000"/>
                  </a:schemeClr>
                </a:solidFill>
              </a:rPr>
              <a:t>Lisnawati</a:t>
            </a:r>
            <a:endParaRPr lang="en-US" sz="1800" b="1" dirty="0" smtClean="0">
              <a:solidFill>
                <a:schemeClr val="accent2">
                  <a:lumMod val="50000"/>
                </a:schemeClr>
              </a:solidFill>
            </a:endParaRPr>
          </a:p>
          <a:p>
            <a:pPr marL="0" indent="0" algn="ctr">
              <a:spcBef>
                <a:spcPts val="0"/>
              </a:spcBef>
              <a:buNone/>
            </a:pPr>
            <a:r>
              <a:rPr lang="en-US" sz="1800" b="1" dirty="0" err="1">
                <a:solidFill>
                  <a:schemeClr val="accent2">
                    <a:lumMod val="50000"/>
                  </a:schemeClr>
                </a:solidFill>
              </a:rPr>
              <a:t>Imal</a:t>
            </a:r>
            <a:r>
              <a:rPr lang="en-US" sz="1800" b="1" dirty="0">
                <a:solidFill>
                  <a:schemeClr val="accent2">
                    <a:lumMod val="50000"/>
                  </a:schemeClr>
                </a:solidFill>
              </a:rPr>
              <a:t> </a:t>
            </a:r>
            <a:r>
              <a:rPr lang="en-US" sz="1800" b="1" dirty="0" err="1">
                <a:solidFill>
                  <a:schemeClr val="accent2">
                    <a:lumMod val="50000"/>
                  </a:schemeClr>
                </a:solidFill>
              </a:rPr>
              <a:t>Istimal</a:t>
            </a:r>
            <a:endParaRPr lang="en-US" sz="1800" b="1" dirty="0">
              <a:solidFill>
                <a:schemeClr val="accent2">
                  <a:lumMod val="50000"/>
                </a:schemeClr>
              </a:solidFill>
            </a:endParaRPr>
          </a:p>
          <a:p>
            <a:pPr marL="0" indent="0" algn="ctr">
              <a:spcBef>
                <a:spcPts val="0"/>
              </a:spcBef>
              <a:buNone/>
            </a:pPr>
            <a:endParaRPr lang="en-US" sz="1800" b="1" dirty="0">
              <a:solidFill>
                <a:schemeClr val="accent2">
                  <a:lumMod val="50000"/>
                </a:schemeClr>
              </a:solidFill>
            </a:endParaRPr>
          </a:p>
          <a:p>
            <a:pPr marL="0" indent="0" algn="ctr">
              <a:spcBef>
                <a:spcPts val="0"/>
              </a:spcBef>
              <a:buNone/>
            </a:pPr>
            <a:endParaRPr lang="en-ID" sz="1800" b="1" dirty="0">
              <a:solidFill>
                <a:schemeClr val="accent2">
                  <a:lumMod val="50000"/>
                </a:schemeClr>
              </a:solidFill>
            </a:endParaRPr>
          </a:p>
        </p:txBody>
      </p:sp>
      <p:pic>
        <p:nvPicPr>
          <p:cNvPr id="11" name="Gambar 75">
            <a:extLst>
              <a:ext uri="{FF2B5EF4-FFF2-40B4-BE49-F238E27FC236}">
                <a16:creationId xmlns:a16="http://schemas.microsoft.com/office/drawing/2014/main" xmlns="" id="{D08653A4-8C2A-4C01-AB77-D777B423C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
        <p:nvSpPr>
          <p:cNvPr id="12" name="Subjudul 6">
            <a:extLst>
              <a:ext uri="{FF2B5EF4-FFF2-40B4-BE49-F238E27FC236}">
                <a16:creationId xmlns:a16="http://schemas.microsoft.com/office/drawing/2014/main" xmlns="" id="{2C805D90-231F-41C8-A55C-7967F226162A}"/>
              </a:ext>
            </a:extLst>
          </p:cNvPr>
          <p:cNvSpPr txBox="1">
            <a:spLocks/>
          </p:cNvSpPr>
          <p:nvPr/>
        </p:nvSpPr>
        <p:spPr>
          <a:xfrm>
            <a:off x="6372200" y="6334472"/>
            <a:ext cx="2686232" cy="353355"/>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400" b="1" dirty="0">
                <a:solidFill>
                  <a:schemeClr val="accent2">
                    <a:lumMod val="50000"/>
                  </a:schemeClr>
                </a:solidFill>
              </a:rPr>
              <a:t>Jakarta, 19 </a:t>
            </a:r>
            <a:r>
              <a:rPr lang="en-US" sz="1400" b="1" dirty="0" err="1">
                <a:solidFill>
                  <a:schemeClr val="accent2">
                    <a:lumMod val="50000"/>
                  </a:schemeClr>
                </a:solidFill>
              </a:rPr>
              <a:t>Februari</a:t>
            </a:r>
            <a:r>
              <a:rPr lang="en-US" sz="1400" b="1" dirty="0">
                <a:solidFill>
                  <a:schemeClr val="accent2">
                    <a:lumMod val="50000"/>
                  </a:schemeClr>
                </a:solidFill>
              </a:rPr>
              <a:t> 2020</a:t>
            </a:r>
          </a:p>
          <a:p>
            <a:pPr marL="0" indent="0" algn="ctr">
              <a:spcBef>
                <a:spcPts val="0"/>
              </a:spcBef>
              <a:buNone/>
            </a:pPr>
            <a:endParaRPr lang="en-US" sz="1400" b="1" dirty="0">
              <a:solidFill>
                <a:schemeClr val="accent2">
                  <a:lumMod val="50000"/>
                </a:schemeClr>
              </a:solidFill>
            </a:endParaRPr>
          </a:p>
          <a:p>
            <a:pPr marL="0" indent="0" algn="ctr">
              <a:spcBef>
                <a:spcPts val="0"/>
              </a:spcBef>
              <a:buNone/>
            </a:pPr>
            <a:endParaRPr lang="en-ID" sz="1400" b="1" dirty="0">
              <a:solidFill>
                <a:schemeClr val="accent2">
                  <a:lumMod val="50000"/>
                </a:schemeClr>
              </a:solidFill>
            </a:endParaRPr>
          </a:p>
        </p:txBody>
      </p:sp>
      <p:pic>
        <p:nvPicPr>
          <p:cNvPr id="13" name="Picture 6">
            <a:extLst>
              <a:ext uri="{FF2B5EF4-FFF2-40B4-BE49-F238E27FC236}">
                <a16:creationId xmlns:a16="http://schemas.microsoft.com/office/drawing/2014/main" xmlns="" id="{0CB2DBA2-D1A5-4723-B064-43119B34E7E4}"/>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028384" y="170173"/>
            <a:ext cx="769047" cy="766716"/>
          </a:xfrm>
          <a:prstGeom prst="rect">
            <a:avLst/>
          </a:prstGeom>
        </p:spPr>
      </p:pic>
    </p:spTree>
    <p:extLst>
      <p:ext uri="{BB962C8B-B14F-4D97-AF65-F5344CB8AC3E}">
        <p14:creationId xmlns:p14="http://schemas.microsoft.com/office/powerpoint/2010/main" val="422608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25000" r="-25000"/>
          </a:stretch>
        </a:blipFill>
        <a:effectLst/>
      </p:bgPr>
    </p:bg>
    <p:spTree>
      <p:nvGrpSpPr>
        <p:cNvPr id="1" name=""/>
        <p:cNvGrpSpPr/>
        <p:nvPr/>
      </p:nvGrpSpPr>
      <p:grpSpPr>
        <a:xfrm>
          <a:off x="0" y="0"/>
          <a:ext cx="0" cy="0"/>
          <a:chOff x="0" y="0"/>
          <a:chExt cx="0" cy="0"/>
        </a:xfrm>
      </p:grpSpPr>
      <p:sp>
        <p:nvSpPr>
          <p:cNvPr id="2" name="Rectangle 1"/>
          <p:cNvSpPr/>
          <p:nvPr/>
        </p:nvSpPr>
        <p:spPr>
          <a:xfrm>
            <a:off x="521550" y="548680"/>
            <a:ext cx="8100900" cy="5170646"/>
          </a:xfrm>
          <a:prstGeom prst="rect">
            <a:avLst/>
          </a:prstGeom>
        </p:spPr>
        <p:txBody>
          <a:bodyPr wrap="square">
            <a:spAutoFit/>
          </a:bodyPr>
          <a:lstStyle/>
          <a:p>
            <a:pPr marL="290513" marR="0" indent="-285750" algn="ctr">
              <a:spcBef>
                <a:spcPts val="0"/>
              </a:spcBef>
              <a:spcAft>
                <a:spcPts val="0"/>
              </a:spcAft>
            </a:pPr>
            <a:r>
              <a:rPr lang="en-US" sz="2400" b="1" dirty="0" err="1">
                <a:solidFill>
                  <a:schemeClr val="accent2">
                    <a:lumMod val="50000"/>
                  </a:schemeClr>
                </a:solidFill>
                <a:ea typeface="Calibri" panose="020F0502020204030204" pitchFamily="34" charset="0"/>
                <a:cs typeface="Times New Roman" panose="02020603050405020304" pitchFamily="18" charset="0"/>
              </a:rPr>
              <a:t>Remunerasi</a:t>
            </a:r>
            <a:r>
              <a:rPr lang="en-US" sz="2400" b="1" dirty="0">
                <a:solidFill>
                  <a:schemeClr val="accent2">
                    <a:lumMod val="50000"/>
                  </a:schemeClr>
                </a:solidFill>
                <a:ea typeface="Calibri" panose="020F0502020204030204" pitchFamily="34" charset="0"/>
                <a:cs typeface="Times New Roman" panose="02020603050405020304" pitchFamily="18" charset="0"/>
              </a:rPr>
              <a:t> </a:t>
            </a:r>
            <a:r>
              <a:rPr lang="id-ID" sz="2400" b="1" dirty="0">
                <a:solidFill>
                  <a:schemeClr val="accent2">
                    <a:lumMod val="50000"/>
                  </a:schemeClr>
                </a:solidFill>
                <a:ea typeface="Times New Roman" panose="02020603050405020304" pitchFamily="18" charset="0"/>
                <a:cs typeface="Times New Roman" panose="02020603050405020304" pitchFamily="18" charset="0"/>
              </a:rPr>
              <a:t>b</a:t>
            </a:r>
            <a:r>
              <a:rPr lang="en-US" sz="2400" b="1" dirty="0" err="1">
                <a:solidFill>
                  <a:schemeClr val="accent2">
                    <a:lumMod val="50000"/>
                  </a:schemeClr>
                </a:solidFill>
                <a:ea typeface="Times New Roman" panose="02020603050405020304" pitchFamily="18" charset="0"/>
                <a:cs typeface="Times New Roman" panose="02020603050405020304" pitchFamily="18" charset="0"/>
              </a:rPr>
              <a:t>erpengaruh</a:t>
            </a:r>
            <a:r>
              <a:rPr lang="en-US" sz="2400" b="1" dirty="0">
                <a:solidFill>
                  <a:schemeClr val="accent2">
                    <a:lumMod val="50000"/>
                  </a:schemeClr>
                </a:solidFill>
                <a:ea typeface="Times New Roman" panose="02020603050405020304" pitchFamily="18" charset="0"/>
                <a:cs typeface="Times New Roman" panose="02020603050405020304" pitchFamily="18" charset="0"/>
              </a:rPr>
              <a:t> </a:t>
            </a:r>
            <a:r>
              <a:rPr lang="en-US" sz="2400" b="1" dirty="0" err="1">
                <a:solidFill>
                  <a:schemeClr val="accent2">
                    <a:lumMod val="50000"/>
                  </a:schemeClr>
                </a:solidFill>
                <a:ea typeface="Times New Roman" panose="02020603050405020304" pitchFamily="18" charset="0"/>
                <a:cs typeface="Times New Roman" panose="02020603050405020304" pitchFamily="18" charset="0"/>
              </a:rPr>
              <a:t>signifikan</a:t>
            </a:r>
            <a:r>
              <a:rPr lang="en-US" sz="2400" b="1" dirty="0">
                <a:solidFill>
                  <a:schemeClr val="accent2">
                    <a:lumMod val="50000"/>
                  </a:schemeClr>
                </a:solidFill>
                <a:ea typeface="Times New Roman" panose="02020603050405020304" pitchFamily="18" charset="0"/>
                <a:cs typeface="Times New Roman" panose="02020603050405020304" pitchFamily="18" charset="0"/>
              </a:rPr>
              <a:t> </a:t>
            </a:r>
            <a:r>
              <a:rPr lang="en-US" sz="2400" b="1" dirty="0" err="1">
                <a:solidFill>
                  <a:schemeClr val="accent2">
                    <a:lumMod val="50000"/>
                  </a:schemeClr>
                </a:solidFill>
                <a:ea typeface="Times New Roman" panose="02020603050405020304" pitchFamily="18" charset="0"/>
                <a:cs typeface="Times New Roman" panose="02020603050405020304" pitchFamily="18" charset="0"/>
              </a:rPr>
              <a:t>terhadap</a:t>
            </a:r>
            <a:r>
              <a:rPr lang="en-US" sz="2400" b="1" dirty="0">
                <a:solidFill>
                  <a:schemeClr val="accent2">
                    <a:lumMod val="50000"/>
                  </a:schemeClr>
                </a:solidFill>
                <a:ea typeface="Times New Roman" panose="02020603050405020304" pitchFamily="18" charset="0"/>
                <a:cs typeface="Times New Roman" panose="02020603050405020304" pitchFamily="18" charset="0"/>
              </a:rPr>
              <a:t> </a:t>
            </a:r>
            <a:r>
              <a:rPr lang="en-US" sz="2400" b="1" dirty="0" err="1">
                <a:solidFill>
                  <a:schemeClr val="accent2">
                    <a:lumMod val="50000"/>
                  </a:schemeClr>
                </a:solidFill>
                <a:ea typeface="Times New Roman" panose="02020603050405020304" pitchFamily="18" charset="0"/>
                <a:cs typeface="Times New Roman" panose="02020603050405020304" pitchFamily="18" charset="0"/>
              </a:rPr>
              <a:t>Kinerja</a:t>
            </a:r>
            <a:endParaRPr lang="en-US" sz="2400" b="1" dirty="0">
              <a:solidFill>
                <a:schemeClr val="accent2">
                  <a:lumMod val="50000"/>
                </a:schemeClr>
              </a:solidFill>
              <a:ea typeface="Times New Roman" panose="02020603050405020304" pitchFamily="18" charset="0"/>
              <a:cs typeface="Times New Roman" panose="02020603050405020304" pitchFamily="18" charset="0"/>
            </a:endParaRPr>
          </a:p>
          <a:p>
            <a:pPr marL="290513" marR="0" indent="-285750" algn="ctr">
              <a:spcBef>
                <a:spcPts val="0"/>
              </a:spcBef>
              <a:spcAft>
                <a:spcPts val="0"/>
              </a:spcAft>
            </a:pPr>
            <a:endParaRPr lang="en-US" b="1" dirty="0">
              <a:solidFill>
                <a:schemeClr val="accent2">
                  <a:lumMod val="50000"/>
                </a:schemeClr>
              </a:solidFill>
              <a:ea typeface="Times New Roman" panose="02020603050405020304" pitchFamily="18" charset="0"/>
              <a:cs typeface="Times New Roman" panose="02020603050405020304" pitchFamily="18" charset="0"/>
            </a:endParaRPr>
          </a:p>
          <a:p>
            <a:pPr marL="290513" marR="0" indent="-285750" algn="ctr">
              <a:spcBef>
                <a:spcPts val="0"/>
              </a:spcBef>
              <a:spcAft>
                <a:spcPts val="0"/>
              </a:spcAft>
            </a:pPr>
            <a:endParaRPr lang="en-US" b="1" dirty="0">
              <a:solidFill>
                <a:schemeClr val="accent2">
                  <a:lumMod val="50000"/>
                </a:schemeClr>
              </a:solidFill>
              <a:ea typeface="Times New Roman" panose="02020603050405020304" pitchFamily="18" charset="0"/>
              <a:cs typeface="Times New Roman" panose="02020603050405020304" pitchFamily="18" charset="0"/>
            </a:endParaRPr>
          </a:p>
          <a:p>
            <a:pPr marL="290513" marR="0" indent="-285750" algn="just">
              <a:spcBef>
                <a:spcPts val="0"/>
              </a:spcBef>
              <a:spcAft>
                <a:spcPts val="0"/>
              </a:spcAft>
              <a:buFont typeface="Arial" panose="020B0604020202020204" pitchFamily="34" charset="0"/>
              <a:buChar char="•"/>
              <a:tabLst>
                <a:tab pos="1260475" algn="l"/>
              </a:tabLst>
            </a:pPr>
            <a:r>
              <a:rPr lang="en-US" dirty="0">
                <a:ea typeface="Times New Roman" panose="02020603050405020304" pitchFamily="18" charset="0"/>
                <a:cs typeface="Times New Roman" panose="02020603050405020304" pitchFamily="18" charset="0"/>
              </a:rPr>
              <a:t>Hasil </a:t>
            </a:r>
            <a:r>
              <a:rPr lang="id-ID" dirty="0">
                <a:ea typeface="Times New Roman" panose="02020603050405020304" pitchFamily="18" charset="0"/>
                <a:cs typeface="Times New Roman" panose="02020603050405020304" pitchFamily="18" charset="0"/>
              </a:rPr>
              <a:t>uji kualitas data, variabel remunerasi </a:t>
            </a:r>
            <a:r>
              <a:rPr lang="en-US" dirty="0">
                <a:ea typeface="Calibri" panose="020F0502020204030204" pitchFamily="34" charset="0"/>
                <a:cs typeface="Times New Roman" panose="02020603050405020304" pitchFamily="18" charset="0"/>
              </a:rPr>
              <a:t>(X</a:t>
            </a:r>
            <a:r>
              <a:rPr lang="en-US" baseline="-25000" dirty="0">
                <a:ea typeface="Calibri" panose="020F0502020204030204" pitchFamily="34" charset="0"/>
                <a:cs typeface="Times New Roman" panose="02020603050405020304" pitchFamily="18" charset="0"/>
              </a:rPr>
              <a:t>1</a:t>
            </a:r>
            <a:r>
              <a:rPr lang="en-US" dirty="0">
                <a:ea typeface="Calibri" panose="020F0502020204030204" pitchFamily="34" charset="0"/>
                <a:cs typeface="Times New Roman" panose="02020603050405020304" pitchFamily="18" charset="0"/>
              </a:rPr>
              <a:t>) </a:t>
            </a:r>
            <a:r>
              <a:rPr lang="id-ID" dirty="0">
                <a:ea typeface="Times New Roman" panose="02020603050405020304" pitchFamily="18" charset="0"/>
                <a:cs typeface="Times New Roman" panose="02020603050405020304" pitchFamily="18" charset="0"/>
              </a:rPr>
              <a:t>dinyatakan valid</a:t>
            </a:r>
            <a:r>
              <a:rPr lang="en-US" dirty="0">
                <a:ea typeface="Times New Roman" panose="02020603050405020304" pitchFamily="18" charset="0"/>
                <a:cs typeface="Times New Roman" panose="02020603050405020304" pitchFamily="18" charset="0"/>
              </a:rPr>
              <a:t>,</a:t>
            </a:r>
            <a:r>
              <a:rPr lang="id-ID" dirty="0">
                <a:ea typeface="Times New Roman" panose="02020603050405020304" pitchFamily="18" charset="0"/>
                <a:cs typeface="Times New Roman" panose="02020603050405020304" pitchFamily="18" charset="0"/>
              </a:rPr>
              <a:t> dengan </a:t>
            </a:r>
            <a:r>
              <a:rPr lang="en-US" dirty="0" err="1">
                <a:ea typeface="Times New Roman" panose="02020603050405020304" pitchFamily="18" charset="0"/>
                <a:cs typeface="Times New Roman" panose="02020603050405020304" pitchFamily="18" charset="0"/>
              </a:rPr>
              <a:t>dibuktikan</a:t>
            </a:r>
            <a:r>
              <a:rPr lang="en-US" dirty="0">
                <a:ea typeface="Times New Roman" panose="02020603050405020304" pitchFamily="18" charset="0"/>
                <a:cs typeface="Times New Roman" panose="02020603050405020304" pitchFamily="18" charset="0"/>
              </a:rPr>
              <a:t> </a:t>
            </a:r>
            <a:r>
              <a:rPr lang="id-ID" dirty="0">
                <a:ea typeface="Times New Roman" panose="02020603050405020304" pitchFamily="18" charset="0"/>
                <a:cs typeface="Times New Roman" panose="02020603050405020304" pitchFamily="18" charset="0"/>
              </a:rPr>
              <a:t>bahwa seluruh jawaban responden didapatkan nilai </a:t>
            </a:r>
            <a:r>
              <a:rPr lang="en-US" dirty="0" err="1">
                <a:ea typeface="Calibri" panose="020F0502020204030204" pitchFamily="34" charset="0"/>
                <a:cs typeface="Times New Roman" panose="02020603050405020304" pitchFamily="18" charset="0"/>
              </a:rPr>
              <a:t>t</a:t>
            </a:r>
            <a:r>
              <a:rPr lang="en-US" baseline="-25000" dirty="0" err="1">
                <a:ea typeface="Calibri" panose="020F0502020204030204" pitchFamily="34" charset="0"/>
                <a:cs typeface="Times New Roman" panose="02020603050405020304" pitchFamily="18" charset="0"/>
              </a:rPr>
              <a:t>hitung</a:t>
            </a:r>
            <a:r>
              <a:rPr lang="en-US" dirty="0">
                <a:ea typeface="Times New Roman" panose="02020603050405020304" pitchFamily="18" charset="0"/>
                <a:cs typeface="Times New Roman" panose="02020603050405020304" pitchFamily="18" charset="0"/>
              </a:rPr>
              <a:t>&gt;</a:t>
            </a:r>
            <a:r>
              <a:rPr lang="en-US" dirty="0" err="1">
                <a:ea typeface="Calibri" panose="020F0502020204030204" pitchFamily="34" charset="0"/>
                <a:cs typeface="Times New Roman" panose="02020603050405020304" pitchFamily="18" charset="0"/>
              </a:rPr>
              <a:t>t</a:t>
            </a:r>
            <a:r>
              <a:rPr lang="en-US" baseline="-25000" dirty="0" err="1">
                <a:ea typeface="Calibri" panose="020F0502020204030204" pitchFamily="34" charset="0"/>
                <a:cs typeface="Times New Roman" panose="02020603050405020304" pitchFamily="18" charset="0"/>
              </a:rPr>
              <a:t>tabel</a:t>
            </a:r>
            <a:r>
              <a:rPr lang="en-US" dirty="0">
                <a:ea typeface="Calibri" panose="020F0502020204030204" pitchFamily="34" charset="0"/>
                <a:cs typeface="Times New Roman" panose="02020603050405020304" pitchFamily="18" charset="0"/>
              </a:rPr>
              <a:t> </a:t>
            </a:r>
            <a:r>
              <a:rPr lang="id-ID" dirty="0">
                <a:ea typeface="Calibri" panose="020F0502020204030204" pitchFamily="34" charset="0"/>
                <a:cs typeface="Times New Roman" panose="02020603050405020304" pitchFamily="18" charset="0"/>
              </a:rPr>
              <a:t>dan nilai signifikansi &lt;0,05, dan dinyatakan relibel dengan </a:t>
            </a:r>
            <a:r>
              <a:rPr lang="en-US" dirty="0" err="1">
                <a:ea typeface="Calibri" panose="020F0502020204030204" pitchFamily="34" charset="0"/>
                <a:cs typeface="Times New Roman" panose="02020603050405020304" pitchFamily="18" charset="0"/>
              </a:rPr>
              <a:t>nilai</a:t>
            </a:r>
            <a:r>
              <a:rPr lang="en-US" dirty="0">
                <a:ea typeface="Calibri" panose="020F0502020204030204" pitchFamily="34" charset="0"/>
                <a:cs typeface="Times New Roman" panose="02020603050405020304" pitchFamily="18" charset="0"/>
              </a:rPr>
              <a:t> </a:t>
            </a:r>
            <a:r>
              <a:rPr lang="en-US" i="1" dirty="0">
                <a:ea typeface="Calibri" panose="020F0502020204030204" pitchFamily="34" charset="0"/>
                <a:cs typeface="Times New Roman" panose="02020603050405020304" pitchFamily="18" charset="0"/>
              </a:rPr>
              <a:t>Cronbach Alpha</a:t>
            </a:r>
            <a:r>
              <a:rPr lang="en-US" dirty="0">
                <a:ea typeface="Calibri" panose="020F0502020204030204" pitchFamily="34" charset="0"/>
                <a:cs typeface="Times New Roman" panose="02020603050405020304" pitchFamily="18" charset="0"/>
              </a:rPr>
              <a:t>&gt;0,6</a:t>
            </a:r>
            <a:r>
              <a:rPr lang="id-ID" dirty="0">
                <a:ea typeface="Calibri" panose="020F0502020204030204" pitchFamily="34" charset="0"/>
                <a:cs typeface="Times New Roman" panose="02020603050405020304" pitchFamily="18" charset="0"/>
              </a:rPr>
              <a:t>0</a:t>
            </a:r>
            <a:endParaRPr lang="en-US" dirty="0">
              <a:ea typeface="Calibri" panose="020F0502020204030204" pitchFamily="34" charset="0"/>
              <a:cs typeface="Times New Roman" panose="02020603050405020304" pitchFamily="18" charset="0"/>
            </a:endParaRPr>
          </a:p>
          <a:p>
            <a:pPr marL="290513" marR="0" indent="-285750" algn="just">
              <a:spcBef>
                <a:spcPts val="0"/>
              </a:spcBef>
              <a:spcAft>
                <a:spcPts val="0"/>
              </a:spcAft>
              <a:buFont typeface="Arial" panose="020B0604020202020204" pitchFamily="34" charset="0"/>
              <a:buChar char="•"/>
              <a:tabLst>
                <a:tab pos="1260475" algn="l"/>
              </a:tabLst>
            </a:pPr>
            <a:endParaRPr lang="en-US" dirty="0">
              <a:ea typeface="Calibri" panose="020F0502020204030204" pitchFamily="34" charset="0"/>
              <a:cs typeface="Times New Roman" panose="02020603050405020304" pitchFamily="18" charset="0"/>
            </a:endParaRPr>
          </a:p>
          <a:p>
            <a:pPr marL="290513" marR="0" indent="-285750" algn="just">
              <a:spcBef>
                <a:spcPts val="0"/>
              </a:spcBef>
              <a:spcAft>
                <a:spcPts val="0"/>
              </a:spcAft>
              <a:buFont typeface="Arial" panose="020B0604020202020204" pitchFamily="34" charset="0"/>
              <a:buChar char="•"/>
              <a:tabLst>
                <a:tab pos="1260475" algn="l"/>
              </a:tabLst>
            </a:pPr>
            <a:r>
              <a:rPr lang="id-ID" dirty="0">
                <a:ea typeface="Times New Roman" panose="02020603050405020304" pitchFamily="18" charset="0"/>
                <a:cs typeface="Times New Roman" panose="02020603050405020304" pitchFamily="18" charset="0"/>
              </a:rPr>
              <a:t>Hasil koefisien korelasi menunjukkan bahwa r</a:t>
            </a:r>
            <a:r>
              <a:rPr lang="en-US" dirty="0" err="1">
                <a:ea typeface="Times New Roman" panose="02020603050405020304" pitchFamily="18" charset="0"/>
                <a:cs typeface="Times New Roman" panose="02020603050405020304" pitchFamily="18" charset="0"/>
              </a:rPr>
              <a:t>emunerasi</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berhubungan</a:t>
            </a:r>
            <a:r>
              <a:rPr lang="id-ID" dirty="0">
                <a:ea typeface="Times New Roman" panose="02020603050405020304" pitchFamily="18" charset="0"/>
                <a:cs typeface="Times New Roman" panose="02020603050405020304" pitchFamily="18" charset="0"/>
              </a:rPr>
              <a:t> atau berkorelasi</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secara</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positif</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terhadap</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kinerja</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dengan</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derajat</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hubungan</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korelasi</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tinggi</a:t>
            </a:r>
            <a:r>
              <a:rPr lang="id-ID" dirty="0">
                <a:ea typeface="Times New Roman" panose="02020603050405020304" pitchFamily="18" charset="0"/>
                <a:cs typeface="Times New Roman" panose="02020603050405020304" pitchFamily="18" charset="0"/>
              </a:rPr>
              <a:t> (n</a:t>
            </a:r>
            <a:r>
              <a:rPr lang="en-US" dirty="0" err="1">
                <a:ea typeface="Calibri" panose="020F0502020204030204" pitchFamily="34" charset="0"/>
                <a:cs typeface="Times New Roman" panose="02020603050405020304" pitchFamily="18" charset="0"/>
              </a:rPr>
              <a:t>ilai</a:t>
            </a:r>
            <a:r>
              <a:rPr lang="en-US" dirty="0">
                <a:ea typeface="Calibri" panose="020F0502020204030204" pitchFamily="34" charset="0"/>
                <a:cs typeface="Times New Roman" panose="02020603050405020304" pitchFamily="18" charset="0"/>
              </a:rPr>
              <a:t> </a:t>
            </a:r>
            <a:r>
              <a:rPr lang="en-US" i="1" dirty="0" err="1">
                <a:ea typeface="Calibri" panose="020F0502020204030204" pitchFamily="34" charset="0"/>
                <a:cs typeface="Times New Roman" panose="02020603050405020304" pitchFamily="18" charset="0"/>
              </a:rPr>
              <a:t>pearson</a:t>
            </a:r>
            <a:r>
              <a:rPr lang="en-US" i="1" dirty="0">
                <a:ea typeface="Calibri" panose="020F0502020204030204" pitchFamily="34" charset="0"/>
                <a:cs typeface="Times New Roman" panose="02020603050405020304" pitchFamily="18" charset="0"/>
              </a:rPr>
              <a:t> correlation</a:t>
            </a:r>
            <a:r>
              <a:rPr lang="en-US" dirty="0">
                <a:ea typeface="Calibri" panose="020F0502020204030204" pitchFamily="34" charset="0"/>
                <a:cs typeface="Times New Roman" panose="02020603050405020304" pitchFamily="18" charset="0"/>
              </a:rPr>
              <a:t> 0,61 </a:t>
            </a:r>
            <a:r>
              <a:rPr lang="en-US" dirty="0" err="1">
                <a:ea typeface="Calibri" panose="020F0502020204030204" pitchFamily="34" charset="0"/>
                <a:cs typeface="Times New Roman" panose="02020603050405020304" pitchFamily="18" charset="0"/>
              </a:rPr>
              <a:t>s.d.</a:t>
            </a:r>
            <a:r>
              <a:rPr lang="en-US" dirty="0">
                <a:ea typeface="Calibri" panose="020F0502020204030204" pitchFamily="34" charset="0"/>
                <a:cs typeface="Times New Roman" panose="02020603050405020304" pitchFamily="18" charset="0"/>
              </a:rPr>
              <a:t> 0,80</a:t>
            </a:r>
            <a:r>
              <a:rPr lang="id-ID" dirty="0">
                <a:ea typeface="Calibri" panose="020F0502020204030204" pitchFamily="34" charset="0"/>
                <a:cs typeface="Times New Roman" panose="02020603050405020304" pitchFamily="18" charset="0"/>
              </a:rPr>
              <a:t>)</a:t>
            </a:r>
            <a:endParaRPr lang="en-US" dirty="0">
              <a:ea typeface="Calibri" panose="020F0502020204030204" pitchFamily="34" charset="0"/>
              <a:cs typeface="Times New Roman" panose="02020603050405020304" pitchFamily="18" charset="0"/>
            </a:endParaRPr>
          </a:p>
          <a:p>
            <a:pPr marL="290513" marR="0" indent="-285750" algn="just">
              <a:spcBef>
                <a:spcPts val="0"/>
              </a:spcBef>
              <a:spcAft>
                <a:spcPts val="0"/>
              </a:spcAft>
              <a:buFont typeface="Arial" panose="020B0604020202020204" pitchFamily="34" charset="0"/>
              <a:buChar char="•"/>
              <a:tabLst>
                <a:tab pos="1260475" algn="l"/>
              </a:tabLst>
            </a:pPr>
            <a:endParaRPr lang="en-US" dirty="0">
              <a:ea typeface="Calibri" panose="020F0502020204030204" pitchFamily="34" charset="0"/>
              <a:cs typeface="Times New Roman" panose="02020603050405020304" pitchFamily="18" charset="0"/>
            </a:endParaRPr>
          </a:p>
          <a:p>
            <a:pPr marL="290513" marR="0" indent="-285750" algn="just">
              <a:spcBef>
                <a:spcPts val="0"/>
              </a:spcBef>
              <a:spcAft>
                <a:spcPts val="0"/>
              </a:spcAft>
              <a:buFont typeface="Arial" panose="020B0604020202020204" pitchFamily="34" charset="0"/>
              <a:buChar char="•"/>
              <a:tabLst>
                <a:tab pos="1260475" algn="l"/>
              </a:tabLst>
            </a:pPr>
            <a:r>
              <a:rPr lang="en-US" dirty="0">
                <a:ea typeface="Times New Roman" panose="02020603050405020304" pitchFamily="18" charset="0"/>
                <a:cs typeface="Times New Roman" panose="02020603050405020304" pitchFamily="18" charset="0"/>
              </a:rPr>
              <a:t>Hasil uji t </a:t>
            </a:r>
            <a:r>
              <a:rPr lang="en-US" dirty="0" err="1">
                <a:ea typeface="Times New Roman" panose="02020603050405020304" pitchFamily="18" charset="0"/>
                <a:cs typeface="Times New Roman" panose="02020603050405020304" pitchFamily="18" charset="0"/>
              </a:rPr>
              <a:t>didapatkan</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nilai</a:t>
            </a:r>
            <a:r>
              <a:rPr lang="en-US" dirty="0">
                <a:ea typeface="Times New Roman" panose="02020603050405020304" pitchFamily="18"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t</a:t>
            </a:r>
            <a:r>
              <a:rPr lang="en-US" baseline="-25000" dirty="0" err="1">
                <a:ea typeface="Calibri" panose="020F0502020204030204" pitchFamily="34" charset="0"/>
                <a:cs typeface="Times New Roman" panose="02020603050405020304" pitchFamily="18" charset="0"/>
              </a:rPr>
              <a:t>hitung</a:t>
            </a:r>
            <a:r>
              <a:rPr lang="en-US" dirty="0">
                <a:ea typeface="Times New Roman" panose="02020603050405020304" pitchFamily="18" charset="0"/>
                <a:cs typeface="Times New Roman" panose="02020603050405020304" pitchFamily="18" charset="0"/>
              </a:rPr>
              <a:t>&gt;</a:t>
            </a:r>
            <a:r>
              <a:rPr lang="en-US" dirty="0" err="1">
                <a:ea typeface="Calibri" panose="020F0502020204030204" pitchFamily="34" charset="0"/>
                <a:cs typeface="Times New Roman" panose="02020603050405020304" pitchFamily="18" charset="0"/>
              </a:rPr>
              <a:t>t</a:t>
            </a:r>
            <a:r>
              <a:rPr lang="en-US" baseline="-25000" dirty="0" err="1">
                <a:ea typeface="Calibri" panose="020F0502020204030204" pitchFamily="34" charset="0"/>
                <a:cs typeface="Times New Roman" panose="02020603050405020304" pitchFamily="18" charset="0"/>
              </a:rPr>
              <a:t>tabel</a:t>
            </a:r>
            <a:r>
              <a:rPr lang="en-US" dirty="0">
                <a:ea typeface="Calibri" panose="020F0502020204030204" pitchFamily="34" charset="0"/>
                <a:cs typeface="Times New Roman" panose="02020603050405020304" pitchFamily="18" charset="0"/>
              </a:rPr>
              <a:t> </a:t>
            </a:r>
            <a:r>
              <a:rPr lang="id-ID" dirty="0">
                <a:ea typeface="Calibri" panose="020F0502020204030204" pitchFamily="34" charset="0"/>
                <a:cs typeface="Times New Roman" panose="02020603050405020304" pitchFamily="18" charset="0"/>
              </a:rPr>
              <a:t>dan nilai signifikansi &lt;0,05</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maka</a:t>
            </a:r>
            <a:r>
              <a:rPr lang="en-US" dirty="0">
                <a:ea typeface="Times New Roman" panose="02020603050405020304" pitchFamily="18" charset="0"/>
                <a:cs typeface="Times New Roman" panose="02020603050405020304" pitchFamily="18" charset="0"/>
              </a:rPr>
              <a:t> </a:t>
            </a:r>
            <a:r>
              <a:rPr lang="en-US" dirty="0"/>
              <a:t>Ho1 </a:t>
            </a:r>
            <a:r>
              <a:rPr lang="en-US" dirty="0" err="1"/>
              <a:t>ditolak</a:t>
            </a:r>
            <a:r>
              <a:rPr lang="en-US" dirty="0"/>
              <a:t> dan Ha1 </a:t>
            </a:r>
            <a:r>
              <a:rPr lang="en-US" dirty="0" err="1"/>
              <a:t>diterima</a:t>
            </a:r>
            <a:endParaRPr lang="en-US" dirty="0"/>
          </a:p>
          <a:p>
            <a:pPr marL="290513" marR="0" indent="-285750" algn="just">
              <a:spcBef>
                <a:spcPts val="0"/>
              </a:spcBef>
              <a:spcAft>
                <a:spcPts val="0"/>
              </a:spcAft>
              <a:buFont typeface="Arial" panose="020B0604020202020204" pitchFamily="34" charset="0"/>
              <a:buChar char="•"/>
              <a:tabLst>
                <a:tab pos="1260475" algn="l"/>
              </a:tabLst>
            </a:pPr>
            <a:endParaRPr lang="en-US" dirty="0"/>
          </a:p>
          <a:p>
            <a:pPr marL="290513" marR="0" indent="-285750" algn="just">
              <a:spcBef>
                <a:spcPts val="0"/>
              </a:spcBef>
              <a:spcAft>
                <a:spcPts val="0"/>
              </a:spcAft>
              <a:buFont typeface="Arial" panose="020B0604020202020204" pitchFamily="34" charset="0"/>
              <a:buChar char="•"/>
              <a:tabLst>
                <a:tab pos="1260475" algn="l"/>
              </a:tabLst>
            </a:pPr>
            <a:r>
              <a:rPr lang="en-US" dirty="0" err="1">
                <a:ea typeface="Times New Roman" panose="02020603050405020304" pitchFamily="18" charset="0"/>
                <a:cs typeface="Times New Roman" panose="02020603050405020304" pitchFamily="18" charset="0"/>
              </a:rPr>
              <a:t>Disimpulkan</a:t>
            </a:r>
            <a:r>
              <a:rPr lang="en-US" dirty="0">
                <a:ea typeface="Times New Roman" panose="02020603050405020304" pitchFamily="18" charset="0"/>
                <a:cs typeface="Times New Roman" panose="02020603050405020304" pitchFamily="18" charset="0"/>
              </a:rPr>
              <a:t> b</a:t>
            </a:r>
            <a:r>
              <a:rPr lang="id-ID" dirty="0">
                <a:ea typeface="Times New Roman" panose="02020603050405020304" pitchFamily="18" charset="0"/>
                <a:cs typeface="Times New Roman" panose="02020603050405020304" pitchFamily="18" charset="0"/>
              </a:rPr>
              <a:t>ahwa </a:t>
            </a:r>
            <a:r>
              <a:rPr lang="en-US" dirty="0" err="1">
                <a:ea typeface="Times New Roman" panose="02020603050405020304" pitchFamily="18" charset="0"/>
                <a:cs typeface="Times New Roman" panose="02020603050405020304" pitchFamily="18" charset="0"/>
              </a:rPr>
              <a:t>remunerasi</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terkait</a:t>
            </a:r>
            <a:r>
              <a:rPr lang="en-US" dirty="0">
                <a:ea typeface="Times New Roman" panose="02020603050405020304" pitchFamily="18" charset="0"/>
                <a:cs typeface="Times New Roman" panose="02020603050405020304" pitchFamily="18" charset="0"/>
              </a:rPr>
              <a:t> </a:t>
            </a:r>
            <a:r>
              <a:rPr lang="id-ID" dirty="0">
                <a:ea typeface="Times New Roman" panose="02020603050405020304" pitchFamily="18" charset="0"/>
                <a:cs typeface="Times New Roman" panose="02020603050405020304" pitchFamily="18" charset="0"/>
              </a:rPr>
              <a:t>gaji, tunjangan kinerja dan tunjangan hari raya yang diberikan tepat waktu serta </a:t>
            </a:r>
            <a:r>
              <a:rPr lang="en-US" dirty="0" err="1">
                <a:ea typeface="Times New Roman" panose="02020603050405020304" pitchFamily="18" charset="0"/>
                <a:cs typeface="Times New Roman" panose="02020603050405020304" pitchFamily="18" charset="0"/>
              </a:rPr>
              <a:t>komponen</a:t>
            </a:r>
            <a:r>
              <a:rPr lang="en-US" dirty="0">
                <a:ea typeface="Times New Roman" panose="02020603050405020304" pitchFamily="18" charset="0"/>
                <a:cs typeface="Times New Roman" panose="02020603050405020304" pitchFamily="18" charset="0"/>
              </a:rPr>
              <a:t> lain </a:t>
            </a:r>
            <a:r>
              <a:rPr lang="en-US" dirty="0" err="1">
                <a:ea typeface="Times New Roman" panose="02020603050405020304" pitchFamily="18" charset="0"/>
                <a:cs typeface="Times New Roman" panose="02020603050405020304" pitchFamily="18" charset="0"/>
              </a:rPr>
              <a:t>seperti</a:t>
            </a:r>
            <a:r>
              <a:rPr lang="en-US" dirty="0">
                <a:ea typeface="Times New Roman" panose="02020603050405020304" pitchFamily="18" charset="0"/>
                <a:cs typeface="Times New Roman" panose="02020603050405020304" pitchFamily="18" charset="0"/>
              </a:rPr>
              <a:t> </a:t>
            </a:r>
            <a:r>
              <a:rPr lang="id-ID" dirty="0">
                <a:ea typeface="Times New Roman" panose="02020603050405020304" pitchFamily="18" charset="0"/>
                <a:cs typeface="Times New Roman" panose="02020603050405020304" pitchFamily="18" charset="0"/>
              </a:rPr>
              <a:t>cuti tahunan yang selalu dimanfaatkan untuk keperluan keluarga dan lainnya, berpengaruh positif terhadap kinerja pegawai pada Biro Pengelolaan Istana Sekretariat Presiden</a:t>
            </a:r>
            <a:endParaRPr lang="en-U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851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25000" r="-25000"/>
          </a:stretch>
        </a:blipFill>
        <a:effectLst/>
      </p:bgPr>
    </p:bg>
    <p:spTree>
      <p:nvGrpSpPr>
        <p:cNvPr id="1" name=""/>
        <p:cNvGrpSpPr/>
        <p:nvPr/>
      </p:nvGrpSpPr>
      <p:grpSpPr>
        <a:xfrm>
          <a:off x="0" y="0"/>
          <a:ext cx="0" cy="0"/>
          <a:chOff x="0" y="0"/>
          <a:chExt cx="0" cy="0"/>
        </a:xfrm>
      </p:grpSpPr>
      <p:sp>
        <p:nvSpPr>
          <p:cNvPr id="4" name="Rectangle 3"/>
          <p:cNvSpPr/>
          <p:nvPr/>
        </p:nvSpPr>
        <p:spPr>
          <a:xfrm>
            <a:off x="503548" y="548680"/>
            <a:ext cx="8028892" cy="5170646"/>
          </a:xfrm>
          <a:prstGeom prst="rect">
            <a:avLst/>
          </a:prstGeom>
        </p:spPr>
        <p:txBody>
          <a:bodyPr wrap="square">
            <a:spAutoFit/>
          </a:bodyPr>
          <a:lstStyle/>
          <a:p>
            <a:pPr marL="174625" marR="0" algn="ctr">
              <a:spcBef>
                <a:spcPts val="0"/>
              </a:spcBef>
              <a:spcAft>
                <a:spcPts val="0"/>
              </a:spcAft>
              <a:tabLst>
                <a:tab pos="990600" algn="l"/>
              </a:tabLst>
            </a:pPr>
            <a:r>
              <a:rPr lang="en-US" sz="2400" b="1" dirty="0" err="1">
                <a:solidFill>
                  <a:schemeClr val="accent2">
                    <a:lumMod val="50000"/>
                  </a:schemeClr>
                </a:solidFill>
                <a:ea typeface="Times New Roman" panose="02020603050405020304" pitchFamily="18" charset="0"/>
                <a:cs typeface="Times New Roman" panose="02020603050405020304" pitchFamily="18" charset="0"/>
              </a:rPr>
              <a:t>Pelaksanaan</a:t>
            </a:r>
            <a:r>
              <a:rPr lang="en-US" sz="2400" b="1" dirty="0">
                <a:solidFill>
                  <a:schemeClr val="accent2">
                    <a:lumMod val="50000"/>
                  </a:schemeClr>
                </a:solidFill>
                <a:ea typeface="Times New Roman" panose="02020603050405020304" pitchFamily="18" charset="0"/>
                <a:cs typeface="Times New Roman" panose="02020603050405020304" pitchFamily="18" charset="0"/>
              </a:rPr>
              <a:t> SOP </a:t>
            </a:r>
            <a:r>
              <a:rPr lang="en-US" sz="2400" b="1" dirty="0" err="1">
                <a:solidFill>
                  <a:schemeClr val="accent2">
                    <a:lumMod val="50000"/>
                  </a:schemeClr>
                </a:solidFill>
                <a:ea typeface="Times New Roman" panose="02020603050405020304" pitchFamily="18" charset="0"/>
                <a:cs typeface="Times New Roman" panose="02020603050405020304" pitchFamily="18" charset="0"/>
              </a:rPr>
              <a:t>berpengaruh</a:t>
            </a:r>
            <a:r>
              <a:rPr lang="en-US" sz="2400" b="1" dirty="0">
                <a:solidFill>
                  <a:schemeClr val="accent2">
                    <a:lumMod val="50000"/>
                  </a:schemeClr>
                </a:solidFill>
                <a:ea typeface="Times New Roman" panose="02020603050405020304" pitchFamily="18" charset="0"/>
                <a:cs typeface="Times New Roman" panose="02020603050405020304" pitchFamily="18" charset="0"/>
              </a:rPr>
              <a:t> </a:t>
            </a:r>
            <a:r>
              <a:rPr lang="en-US" sz="2400" b="1" dirty="0" err="1">
                <a:solidFill>
                  <a:schemeClr val="accent2">
                    <a:lumMod val="50000"/>
                  </a:schemeClr>
                </a:solidFill>
                <a:ea typeface="Times New Roman" panose="02020603050405020304" pitchFamily="18" charset="0"/>
                <a:cs typeface="Times New Roman" panose="02020603050405020304" pitchFamily="18" charset="0"/>
              </a:rPr>
              <a:t>signifikan</a:t>
            </a:r>
            <a:r>
              <a:rPr lang="en-US" sz="2400" b="1" dirty="0">
                <a:solidFill>
                  <a:schemeClr val="accent2">
                    <a:lumMod val="50000"/>
                  </a:schemeClr>
                </a:solidFill>
                <a:ea typeface="Times New Roman" panose="02020603050405020304" pitchFamily="18" charset="0"/>
                <a:cs typeface="Times New Roman" panose="02020603050405020304" pitchFamily="18" charset="0"/>
              </a:rPr>
              <a:t> </a:t>
            </a:r>
            <a:r>
              <a:rPr lang="en-US" sz="2400" b="1" dirty="0" err="1">
                <a:solidFill>
                  <a:schemeClr val="accent2">
                    <a:lumMod val="50000"/>
                  </a:schemeClr>
                </a:solidFill>
                <a:ea typeface="Times New Roman" panose="02020603050405020304" pitchFamily="18" charset="0"/>
                <a:cs typeface="Times New Roman" panose="02020603050405020304" pitchFamily="18" charset="0"/>
              </a:rPr>
              <a:t>terhadap</a:t>
            </a:r>
            <a:r>
              <a:rPr lang="en-US" sz="2400" b="1" dirty="0">
                <a:solidFill>
                  <a:schemeClr val="accent2">
                    <a:lumMod val="50000"/>
                  </a:schemeClr>
                </a:solidFill>
                <a:ea typeface="Times New Roman" panose="02020603050405020304" pitchFamily="18" charset="0"/>
                <a:cs typeface="Times New Roman" panose="02020603050405020304" pitchFamily="18" charset="0"/>
              </a:rPr>
              <a:t> </a:t>
            </a:r>
            <a:r>
              <a:rPr lang="en-US" sz="2400" b="1" dirty="0" err="1">
                <a:solidFill>
                  <a:schemeClr val="accent2">
                    <a:lumMod val="50000"/>
                  </a:schemeClr>
                </a:solidFill>
                <a:ea typeface="Times New Roman" panose="02020603050405020304" pitchFamily="18" charset="0"/>
                <a:cs typeface="Times New Roman" panose="02020603050405020304" pitchFamily="18" charset="0"/>
              </a:rPr>
              <a:t>Kinerja</a:t>
            </a:r>
            <a:endParaRPr lang="en-US" sz="2400" b="1" dirty="0">
              <a:solidFill>
                <a:schemeClr val="accent2">
                  <a:lumMod val="50000"/>
                </a:schemeClr>
              </a:solidFill>
              <a:ea typeface="Times New Roman" panose="02020603050405020304" pitchFamily="18" charset="0"/>
              <a:cs typeface="Times New Roman" panose="02020603050405020304" pitchFamily="18" charset="0"/>
            </a:endParaRPr>
          </a:p>
          <a:p>
            <a:pPr marL="174625" marR="0" algn="ctr">
              <a:spcBef>
                <a:spcPts val="0"/>
              </a:spcBef>
              <a:spcAft>
                <a:spcPts val="0"/>
              </a:spcAft>
              <a:tabLst>
                <a:tab pos="990600" algn="l"/>
              </a:tabLst>
            </a:pPr>
            <a:endParaRPr lang="en-US" dirty="0">
              <a:ea typeface="Calibri" panose="020F0502020204030204" pitchFamily="34" charset="0"/>
              <a:cs typeface="Times New Roman" panose="02020603050405020304" pitchFamily="18" charset="0"/>
            </a:endParaRPr>
          </a:p>
          <a:p>
            <a:pPr marL="174625" marR="0" algn="ctr">
              <a:spcBef>
                <a:spcPts val="0"/>
              </a:spcBef>
              <a:spcAft>
                <a:spcPts val="0"/>
              </a:spcAft>
              <a:tabLst>
                <a:tab pos="990600" algn="l"/>
              </a:tabLst>
            </a:pPr>
            <a:endParaRPr lang="en-US" dirty="0">
              <a:ea typeface="Calibri" panose="020F0502020204030204" pitchFamily="34" charset="0"/>
              <a:cs typeface="Times New Roman" panose="02020603050405020304" pitchFamily="18" charset="0"/>
            </a:endParaRPr>
          </a:p>
          <a:p>
            <a:pPr marL="460375" marR="0" indent="-285750" algn="just">
              <a:spcBef>
                <a:spcPts val="0"/>
              </a:spcBef>
              <a:spcAft>
                <a:spcPts val="0"/>
              </a:spcAft>
              <a:buFont typeface="Arial" panose="020B0604020202020204" pitchFamily="34" charset="0"/>
              <a:buChar char="•"/>
              <a:tabLst>
                <a:tab pos="1260475" algn="l"/>
              </a:tabLst>
            </a:pPr>
            <a:r>
              <a:rPr lang="en-US" dirty="0">
                <a:ea typeface="Times New Roman" panose="02020603050405020304" pitchFamily="18" charset="0"/>
                <a:cs typeface="Times New Roman" panose="02020603050405020304" pitchFamily="18" charset="0"/>
              </a:rPr>
              <a:t>Hasil </a:t>
            </a:r>
            <a:r>
              <a:rPr lang="id-ID" dirty="0">
                <a:ea typeface="Times New Roman" panose="02020603050405020304" pitchFamily="18" charset="0"/>
                <a:cs typeface="Times New Roman" panose="02020603050405020304" pitchFamily="18" charset="0"/>
              </a:rPr>
              <a:t>uji kualitas data, variabel SOP </a:t>
            </a:r>
            <a:r>
              <a:rPr lang="en-US" dirty="0">
                <a:ea typeface="Calibri" panose="020F0502020204030204" pitchFamily="34" charset="0"/>
                <a:cs typeface="Times New Roman" panose="02020603050405020304" pitchFamily="18" charset="0"/>
              </a:rPr>
              <a:t>(X</a:t>
            </a:r>
            <a:r>
              <a:rPr lang="id-ID" baseline="-25000" dirty="0">
                <a:ea typeface="Calibri" panose="020F0502020204030204" pitchFamily="34" charset="0"/>
                <a:cs typeface="Times New Roman" panose="02020603050405020304" pitchFamily="18" charset="0"/>
              </a:rPr>
              <a:t>2</a:t>
            </a:r>
            <a:r>
              <a:rPr lang="en-US" dirty="0">
                <a:ea typeface="Calibri" panose="020F0502020204030204" pitchFamily="34" charset="0"/>
                <a:cs typeface="Times New Roman" panose="02020603050405020304" pitchFamily="18" charset="0"/>
              </a:rPr>
              <a:t>) </a:t>
            </a:r>
            <a:r>
              <a:rPr lang="id-ID" dirty="0">
                <a:ea typeface="Times New Roman" panose="02020603050405020304" pitchFamily="18" charset="0"/>
                <a:cs typeface="Times New Roman" panose="02020603050405020304" pitchFamily="18" charset="0"/>
              </a:rPr>
              <a:t>dinyatakan valid</a:t>
            </a:r>
            <a:r>
              <a:rPr lang="en-US" dirty="0">
                <a:ea typeface="Times New Roman" panose="02020603050405020304" pitchFamily="18" charset="0"/>
                <a:cs typeface="Times New Roman" panose="02020603050405020304" pitchFamily="18" charset="0"/>
              </a:rPr>
              <a:t>,</a:t>
            </a:r>
            <a:r>
              <a:rPr lang="id-ID" dirty="0">
                <a:ea typeface="Times New Roman" panose="02020603050405020304" pitchFamily="18" charset="0"/>
                <a:cs typeface="Times New Roman" panose="02020603050405020304" pitchFamily="18" charset="0"/>
              </a:rPr>
              <a:t> dengan </a:t>
            </a:r>
            <a:r>
              <a:rPr lang="en-US" dirty="0" err="1">
                <a:ea typeface="Times New Roman" panose="02020603050405020304" pitchFamily="18" charset="0"/>
                <a:cs typeface="Times New Roman" panose="02020603050405020304" pitchFamily="18" charset="0"/>
              </a:rPr>
              <a:t>dibuktikan</a:t>
            </a:r>
            <a:r>
              <a:rPr lang="en-US" dirty="0">
                <a:ea typeface="Times New Roman" panose="02020603050405020304" pitchFamily="18" charset="0"/>
                <a:cs typeface="Times New Roman" panose="02020603050405020304" pitchFamily="18" charset="0"/>
              </a:rPr>
              <a:t> </a:t>
            </a:r>
            <a:r>
              <a:rPr lang="id-ID" dirty="0">
                <a:ea typeface="Times New Roman" panose="02020603050405020304" pitchFamily="18" charset="0"/>
                <a:cs typeface="Times New Roman" panose="02020603050405020304" pitchFamily="18" charset="0"/>
              </a:rPr>
              <a:t>bahwa seluruh jawaban responden didapatkan nilai </a:t>
            </a:r>
            <a:r>
              <a:rPr lang="id-ID" dirty="0" err="1">
                <a:ea typeface="Times New Roman" panose="02020603050405020304" pitchFamily="18" charset="0"/>
                <a:cs typeface="Times New Roman" panose="02020603050405020304" pitchFamily="18" charset="0"/>
              </a:rPr>
              <a:t>t</a:t>
            </a:r>
            <a:r>
              <a:rPr lang="id-ID" baseline="-25000" dirty="0" err="1">
                <a:ea typeface="Times New Roman" panose="02020603050405020304" pitchFamily="18" charset="0"/>
                <a:cs typeface="Times New Roman" panose="02020603050405020304" pitchFamily="18" charset="0"/>
              </a:rPr>
              <a:t>hitung</a:t>
            </a:r>
            <a:r>
              <a:rPr lang="id-ID" dirty="0">
                <a:ea typeface="Times New Roman" panose="02020603050405020304" pitchFamily="18" charset="0"/>
                <a:cs typeface="Times New Roman" panose="02020603050405020304" pitchFamily="18" charset="0"/>
              </a:rPr>
              <a:t>&gt;</a:t>
            </a:r>
            <a:r>
              <a:rPr lang="id-ID" dirty="0" err="1">
                <a:ea typeface="Times New Roman" panose="02020603050405020304" pitchFamily="18" charset="0"/>
                <a:cs typeface="Times New Roman" panose="02020603050405020304" pitchFamily="18" charset="0"/>
              </a:rPr>
              <a:t>t</a:t>
            </a:r>
            <a:r>
              <a:rPr lang="id-ID" baseline="-25000" dirty="0" err="1">
                <a:ea typeface="Times New Roman" panose="02020603050405020304" pitchFamily="18" charset="0"/>
                <a:cs typeface="Times New Roman" panose="02020603050405020304" pitchFamily="18" charset="0"/>
              </a:rPr>
              <a:t>tabel</a:t>
            </a:r>
            <a:r>
              <a:rPr lang="id-ID" dirty="0">
                <a:ea typeface="Times New Roman" panose="02020603050405020304" pitchFamily="18" charset="0"/>
                <a:cs typeface="Times New Roman" panose="02020603050405020304" pitchFamily="18" charset="0"/>
              </a:rPr>
              <a:t> dan nilai signifikansi &lt;0,05, dan dinyatakan </a:t>
            </a:r>
            <a:r>
              <a:rPr lang="id-ID" dirty="0" err="1">
                <a:ea typeface="Times New Roman" panose="02020603050405020304" pitchFamily="18" charset="0"/>
                <a:cs typeface="Times New Roman" panose="02020603050405020304" pitchFamily="18" charset="0"/>
              </a:rPr>
              <a:t>relibel</a:t>
            </a:r>
            <a:r>
              <a:rPr lang="id-ID" dirty="0">
                <a:ea typeface="Times New Roman" panose="02020603050405020304" pitchFamily="18" charset="0"/>
                <a:cs typeface="Times New Roman" panose="02020603050405020304" pitchFamily="18" charset="0"/>
              </a:rPr>
              <a:t> dengan nilai </a:t>
            </a:r>
            <a:r>
              <a:rPr lang="id-ID" i="1" dirty="0" err="1">
                <a:ea typeface="Times New Roman" panose="02020603050405020304" pitchFamily="18" charset="0"/>
                <a:cs typeface="Times New Roman" panose="02020603050405020304" pitchFamily="18" charset="0"/>
              </a:rPr>
              <a:t>Cronbach</a:t>
            </a:r>
            <a:r>
              <a:rPr lang="id-ID" i="1" dirty="0">
                <a:ea typeface="Times New Roman" panose="02020603050405020304" pitchFamily="18" charset="0"/>
                <a:cs typeface="Times New Roman" panose="02020603050405020304" pitchFamily="18" charset="0"/>
              </a:rPr>
              <a:t> </a:t>
            </a:r>
            <a:r>
              <a:rPr lang="id-ID" i="1" dirty="0" err="1">
                <a:ea typeface="Times New Roman" panose="02020603050405020304" pitchFamily="18" charset="0"/>
                <a:cs typeface="Times New Roman" panose="02020603050405020304" pitchFamily="18" charset="0"/>
              </a:rPr>
              <a:t>Alpha</a:t>
            </a:r>
            <a:r>
              <a:rPr lang="id-ID" dirty="0">
                <a:ea typeface="Times New Roman" panose="02020603050405020304" pitchFamily="18" charset="0"/>
                <a:cs typeface="Times New Roman" panose="02020603050405020304" pitchFamily="18" charset="0"/>
              </a:rPr>
              <a:t>&gt;0,60</a:t>
            </a:r>
          </a:p>
          <a:p>
            <a:pPr marL="174625" marR="0" algn="just">
              <a:spcBef>
                <a:spcPts val="0"/>
              </a:spcBef>
              <a:spcAft>
                <a:spcPts val="0"/>
              </a:spcAft>
              <a:tabLst>
                <a:tab pos="1260475" algn="l"/>
              </a:tabLst>
            </a:pPr>
            <a:endParaRPr lang="en-US" dirty="0">
              <a:ea typeface="Calibri" panose="020F0502020204030204" pitchFamily="34" charset="0"/>
              <a:cs typeface="Times New Roman" panose="02020603050405020304" pitchFamily="18" charset="0"/>
            </a:endParaRPr>
          </a:p>
          <a:p>
            <a:pPr marL="460375" marR="0" indent="-285750" algn="just">
              <a:spcBef>
                <a:spcPts val="0"/>
              </a:spcBef>
              <a:spcAft>
                <a:spcPts val="0"/>
              </a:spcAft>
              <a:buFont typeface="Arial" panose="020B0604020202020204" pitchFamily="34" charset="0"/>
              <a:buChar char="•"/>
              <a:tabLst>
                <a:tab pos="1260475" algn="l"/>
              </a:tabLst>
            </a:pPr>
            <a:r>
              <a:rPr lang="id-ID" dirty="0">
                <a:ea typeface="Times New Roman" panose="02020603050405020304" pitchFamily="18" charset="0"/>
                <a:cs typeface="Times New Roman" panose="02020603050405020304" pitchFamily="18" charset="0"/>
              </a:rPr>
              <a:t>Hasil koefisien korelasi menunjukkan bahwa </a:t>
            </a:r>
            <a:r>
              <a:rPr lang="en-US" dirty="0" err="1">
                <a:ea typeface="Times New Roman" panose="02020603050405020304" pitchFamily="18" charset="0"/>
                <a:cs typeface="Times New Roman" panose="02020603050405020304" pitchFamily="18" charset="0"/>
              </a:rPr>
              <a:t>pelaksanaan</a:t>
            </a:r>
            <a:r>
              <a:rPr lang="en-US" dirty="0">
                <a:ea typeface="Times New Roman" panose="02020603050405020304" pitchFamily="18" charset="0"/>
                <a:cs typeface="Times New Roman" panose="02020603050405020304" pitchFamily="18" charset="0"/>
              </a:rPr>
              <a:t> SOP </a:t>
            </a:r>
            <a:r>
              <a:rPr lang="en-US" dirty="0" err="1">
                <a:ea typeface="Times New Roman" panose="02020603050405020304" pitchFamily="18" charset="0"/>
                <a:cs typeface="Times New Roman" panose="02020603050405020304" pitchFamily="18" charset="0"/>
              </a:rPr>
              <a:t>berhubungan</a:t>
            </a:r>
            <a:r>
              <a:rPr lang="id-ID" dirty="0">
                <a:ea typeface="Times New Roman" panose="02020603050405020304" pitchFamily="18" charset="0"/>
                <a:cs typeface="Times New Roman" panose="02020603050405020304" pitchFamily="18" charset="0"/>
              </a:rPr>
              <a:t> atau berkorelasi</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secara</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positif</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terhadap</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kinerja</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dengan</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derajat</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hubungan</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korelasi</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tinggi</a:t>
            </a:r>
            <a:r>
              <a:rPr lang="id-ID" dirty="0">
                <a:ea typeface="Times New Roman" panose="02020603050405020304" pitchFamily="18" charset="0"/>
                <a:cs typeface="Times New Roman" panose="02020603050405020304" pitchFamily="18" charset="0"/>
              </a:rPr>
              <a:t> (n</a:t>
            </a:r>
            <a:r>
              <a:rPr lang="en-US" dirty="0" err="1">
                <a:ea typeface="Calibri" panose="020F0502020204030204" pitchFamily="34" charset="0"/>
                <a:cs typeface="Times New Roman" panose="02020603050405020304" pitchFamily="18" charset="0"/>
              </a:rPr>
              <a:t>ilai</a:t>
            </a:r>
            <a:r>
              <a:rPr lang="en-US" dirty="0">
                <a:ea typeface="Calibri" panose="020F0502020204030204" pitchFamily="34" charset="0"/>
                <a:cs typeface="Times New Roman" panose="02020603050405020304" pitchFamily="18" charset="0"/>
              </a:rPr>
              <a:t> </a:t>
            </a:r>
            <a:r>
              <a:rPr lang="en-US" i="1" dirty="0" err="1">
                <a:ea typeface="Calibri" panose="020F0502020204030204" pitchFamily="34" charset="0"/>
                <a:cs typeface="Times New Roman" panose="02020603050405020304" pitchFamily="18" charset="0"/>
              </a:rPr>
              <a:t>pearson</a:t>
            </a:r>
            <a:r>
              <a:rPr lang="en-US" i="1" dirty="0">
                <a:ea typeface="Calibri" panose="020F0502020204030204" pitchFamily="34" charset="0"/>
                <a:cs typeface="Times New Roman" panose="02020603050405020304" pitchFamily="18" charset="0"/>
              </a:rPr>
              <a:t> correlation</a:t>
            </a:r>
            <a:r>
              <a:rPr lang="en-US" dirty="0">
                <a:ea typeface="Calibri" panose="020F0502020204030204" pitchFamily="34" charset="0"/>
                <a:cs typeface="Times New Roman" panose="02020603050405020304" pitchFamily="18" charset="0"/>
              </a:rPr>
              <a:t> 0,61 </a:t>
            </a:r>
            <a:r>
              <a:rPr lang="en-US" dirty="0" err="1">
                <a:ea typeface="Calibri" panose="020F0502020204030204" pitchFamily="34" charset="0"/>
                <a:cs typeface="Times New Roman" panose="02020603050405020304" pitchFamily="18" charset="0"/>
              </a:rPr>
              <a:t>s.d.</a:t>
            </a:r>
            <a:r>
              <a:rPr lang="en-US" dirty="0">
                <a:ea typeface="Calibri" panose="020F0502020204030204" pitchFamily="34" charset="0"/>
                <a:cs typeface="Times New Roman" panose="02020603050405020304" pitchFamily="18" charset="0"/>
              </a:rPr>
              <a:t> 0,80</a:t>
            </a:r>
            <a:r>
              <a:rPr lang="id-ID" dirty="0">
                <a:ea typeface="Calibri" panose="020F0502020204030204" pitchFamily="34" charset="0"/>
                <a:cs typeface="Times New Roman" panose="02020603050405020304" pitchFamily="18" charset="0"/>
              </a:rPr>
              <a:t>)</a:t>
            </a:r>
            <a:endParaRPr lang="en-US" dirty="0">
              <a:ea typeface="Calibri" panose="020F0502020204030204" pitchFamily="34" charset="0"/>
              <a:cs typeface="Times New Roman" panose="02020603050405020304" pitchFamily="18" charset="0"/>
            </a:endParaRPr>
          </a:p>
          <a:p>
            <a:pPr marL="460375" marR="0" indent="-285750" algn="just">
              <a:spcBef>
                <a:spcPts val="0"/>
              </a:spcBef>
              <a:spcAft>
                <a:spcPts val="0"/>
              </a:spcAft>
              <a:buFont typeface="Arial" panose="020B0604020202020204" pitchFamily="34" charset="0"/>
              <a:buChar char="•"/>
              <a:tabLst>
                <a:tab pos="1260475" algn="l"/>
              </a:tabLst>
            </a:pPr>
            <a:endParaRPr lang="en-US" dirty="0">
              <a:ea typeface="Times New Roman" panose="02020603050405020304" pitchFamily="18" charset="0"/>
              <a:cs typeface="Times New Roman" panose="02020603050405020304" pitchFamily="18" charset="0"/>
            </a:endParaRPr>
          </a:p>
          <a:p>
            <a:pPr marL="460375" marR="0" indent="-285750" algn="just">
              <a:spcBef>
                <a:spcPts val="0"/>
              </a:spcBef>
              <a:spcAft>
                <a:spcPts val="0"/>
              </a:spcAft>
              <a:buFont typeface="Arial" panose="020B0604020202020204" pitchFamily="34" charset="0"/>
              <a:buChar char="•"/>
              <a:tabLst>
                <a:tab pos="1260475" algn="l"/>
              </a:tabLst>
            </a:pPr>
            <a:r>
              <a:rPr lang="en-US" dirty="0">
                <a:ea typeface="Times New Roman" panose="02020603050405020304" pitchFamily="18" charset="0"/>
                <a:cs typeface="Times New Roman" panose="02020603050405020304" pitchFamily="18" charset="0"/>
              </a:rPr>
              <a:t>Hasil uji t </a:t>
            </a:r>
            <a:r>
              <a:rPr lang="en-US" dirty="0" err="1">
                <a:ea typeface="Times New Roman" panose="02020603050405020304" pitchFamily="18" charset="0"/>
                <a:cs typeface="Times New Roman" panose="02020603050405020304" pitchFamily="18" charset="0"/>
              </a:rPr>
              <a:t>didapatkan</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nilai</a:t>
            </a:r>
            <a:r>
              <a:rPr lang="en-US" dirty="0">
                <a:ea typeface="Times New Roman" panose="02020603050405020304" pitchFamily="18"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t</a:t>
            </a:r>
            <a:r>
              <a:rPr lang="en-US" baseline="-25000" dirty="0" err="1">
                <a:ea typeface="Calibri" panose="020F0502020204030204" pitchFamily="34" charset="0"/>
                <a:cs typeface="Times New Roman" panose="02020603050405020304" pitchFamily="18" charset="0"/>
              </a:rPr>
              <a:t>hitung</a:t>
            </a:r>
            <a:r>
              <a:rPr lang="en-US" dirty="0">
                <a:ea typeface="Times New Roman" panose="02020603050405020304" pitchFamily="18" charset="0"/>
                <a:cs typeface="Times New Roman" panose="02020603050405020304" pitchFamily="18" charset="0"/>
              </a:rPr>
              <a:t>&gt;</a:t>
            </a:r>
            <a:r>
              <a:rPr lang="en-US" dirty="0" err="1">
                <a:ea typeface="Calibri" panose="020F0502020204030204" pitchFamily="34" charset="0"/>
                <a:cs typeface="Times New Roman" panose="02020603050405020304" pitchFamily="18" charset="0"/>
              </a:rPr>
              <a:t>t</a:t>
            </a:r>
            <a:r>
              <a:rPr lang="en-US" baseline="-25000" dirty="0" err="1">
                <a:ea typeface="Calibri" panose="020F0502020204030204" pitchFamily="34" charset="0"/>
                <a:cs typeface="Times New Roman" panose="02020603050405020304" pitchFamily="18" charset="0"/>
              </a:rPr>
              <a:t>tabel</a:t>
            </a:r>
            <a:r>
              <a:rPr lang="en-US" dirty="0">
                <a:ea typeface="Calibri" panose="020F0502020204030204" pitchFamily="34" charset="0"/>
                <a:cs typeface="Times New Roman" panose="02020603050405020304" pitchFamily="18" charset="0"/>
              </a:rPr>
              <a:t> </a:t>
            </a:r>
            <a:r>
              <a:rPr lang="id-ID" dirty="0">
                <a:ea typeface="Calibri" panose="020F0502020204030204" pitchFamily="34" charset="0"/>
                <a:cs typeface="Times New Roman" panose="02020603050405020304" pitchFamily="18" charset="0"/>
              </a:rPr>
              <a:t>dan nilai signifikansi &lt;0,05</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maka</a:t>
            </a:r>
            <a:r>
              <a:rPr lang="en-US" dirty="0">
                <a:ea typeface="Times New Roman" panose="02020603050405020304" pitchFamily="18" charset="0"/>
                <a:cs typeface="Times New Roman" panose="02020603050405020304" pitchFamily="18" charset="0"/>
              </a:rPr>
              <a:t> </a:t>
            </a:r>
            <a:r>
              <a:rPr lang="en-US" dirty="0"/>
              <a:t>Ho2 </a:t>
            </a:r>
            <a:r>
              <a:rPr lang="en-US" dirty="0" err="1"/>
              <a:t>ditolak</a:t>
            </a:r>
            <a:r>
              <a:rPr lang="en-US" dirty="0"/>
              <a:t> dan Ha2 </a:t>
            </a:r>
            <a:r>
              <a:rPr lang="en-US" dirty="0" err="1"/>
              <a:t>diterima</a:t>
            </a:r>
            <a:endParaRPr lang="en-US" dirty="0"/>
          </a:p>
          <a:p>
            <a:pPr marL="174625" marR="0" algn="just">
              <a:spcBef>
                <a:spcPts val="0"/>
              </a:spcBef>
              <a:spcAft>
                <a:spcPts val="0"/>
              </a:spcAft>
              <a:tabLst>
                <a:tab pos="1260475" algn="l"/>
              </a:tabLst>
            </a:pPr>
            <a:endParaRPr lang="en-US" dirty="0">
              <a:ea typeface="Times New Roman" panose="02020603050405020304" pitchFamily="18" charset="0"/>
              <a:cs typeface="Times New Roman" panose="02020603050405020304" pitchFamily="18" charset="0"/>
            </a:endParaRPr>
          </a:p>
          <a:p>
            <a:pPr marL="460375" marR="0" indent="-285750" algn="just">
              <a:spcBef>
                <a:spcPts val="0"/>
              </a:spcBef>
              <a:spcAft>
                <a:spcPts val="0"/>
              </a:spcAft>
              <a:buFont typeface="Arial" panose="020B0604020202020204" pitchFamily="34" charset="0"/>
              <a:buChar char="•"/>
              <a:tabLst>
                <a:tab pos="1260475" algn="l"/>
              </a:tabLst>
            </a:pPr>
            <a:r>
              <a:rPr lang="en-US" dirty="0" err="1">
                <a:ea typeface="Times New Roman" panose="02020603050405020304" pitchFamily="18" charset="0"/>
                <a:cs typeface="Times New Roman" panose="02020603050405020304" pitchFamily="18" charset="0"/>
              </a:rPr>
              <a:t>Disimpulkan</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bahwa</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pentingnya</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pemahaman</a:t>
            </a:r>
            <a:r>
              <a:rPr lang="en-US" dirty="0">
                <a:ea typeface="Times New Roman" panose="02020603050405020304" pitchFamily="18" charset="0"/>
                <a:cs typeface="Times New Roman" panose="02020603050405020304" pitchFamily="18" charset="0"/>
              </a:rPr>
              <a:t> SOP oleh </a:t>
            </a:r>
            <a:r>
              <a:rPr lang="en-US" dirty="0" err="1">
                <a:ea typeface="Times New Roman" panose="02020603050405020304" pitchFamily="18" charset="0"/>
                <a:cs typeface="Times New Roman" panose="02020603050405020304" pitchFamily="18" charset="0"/>
              </a:rPr>
              <a:t>semua</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pelaksana</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pelaksanaan</a:t>
            </a:r>
            <a:r>
              <a:rPr lang="en-US" dirty="0">
                <a:ea typeface="Times New Roman" panose="02020603050405020304" pitchFamily="18" charset="0"/>
                <a:cs typeface="Times New Roman" panose="02020603050405020304" pitchFamily="18" charset="0"/>
              </a:rPr>
              <a:t> SOP </a:t>
            </a:r>
            <a:r>
              <a:rPr lang="en-US" dirty="0" err="1">
                <a:ea typeface="Times New Roman" panose="02020603050405020304" pitchFamily="18" charset="0"/>
                <a:cs typeface="Times New Roman" panose="02020603050405020304" pitchFamily="18" charset="0"/>
              </a:rPr>
              <a:t>berpengaruh</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terhadap</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hasil</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kerja</a:t>
            </a:r>
            <a:r>
              <a:rPr lang="en-US" dirty="0">
                <a:ea typeface="Times New Roman" panose="02020603050405020304" pitchFamily="18" charset="0"/>
                <a:cs typeface="Times New Roman" panose="02020603050405020304" pitchFamily="18" charset="0"/>
              </a:rPr>
              <a:t> dan SOP </a:t>
            </a:r>
            <a:r>
              <a:rPr lang="en-US" dirty="0" err="1">
                <a:ea typeface="Times New Roman" panose="02020603050405020304" pitchFamily="18" charset="0"/>
                <a:cs typeface="Times New Roman" panose="02020603050405020304" pitchFamily="18" charset="0"/>
              </a:rPr>
              <a:t>sebagai</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pedoman</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pelaksanaan</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pekerjaan</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berpengaruh</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positif</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terhadap</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kinerja</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pegawai</a:t>
            </a:r>
            <a:r>
              <a:rPr lang="en-US" dirty="0">
                <a:ea typeface="Times New Roman" panose="02020603050405020304" pitchFamily="18" charset="0"/>
                <a:cs typeface="Times New Roman" panose="02020603050405020304" pitchFamily="18" charset="0"/>
              </a:rPr>
              <a:t> pada Biro </a:t>
            </a:r>
            <a:r>
              <a:rPr lang="en-US" dirty="0" err="1">
                <a:ea typeface="Times New Roman" panose="02020603050405020304" pitchFamily="18" charset="0"/>
                <a:cs typeface="Times New Roman" panose="02020603050405020304" pitchFamily="18" charset="0"/>
              </a:rPr>
              <a:t>Pengelolaan</a:t>
            </a:r>
            <a:r>
              <a:rPr lang="en-US" dirty="0">
                <a:ea typeface="Times New Roman" panose="02020603050405020304" pitchFamily="18" charset="0"/>
                <a:cs typeface="Times New Roman" panose="02020603050405020304" pitchFamily="18" charset="0"/>
              </a:rPr>
              <a:t> Istana </a:t>
            </a:r>
            <a:r>
              <a:rPr lang="en-US" dirty="0" err="1">
                <a:ea typeface="Times New Roman" panose="02020603050405020304" pitchFamily="18" charset="0"/>
                <a:cs typeface="Times New Roman" panose="02020603050405020304" pitchFamily="18" charset="0"/>
              </a:rPr>
              <a:t>Sekretariat</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Presiden</a:t>
            </a:r>
            <a:r>
              <a:rPr lang="en-US" dirty="0">
                <a:ea typeface="Times New Roman" panose="02020603050405020304" pitchFamily="18" charset="0"/>
                <a:cs typeface="Times New Roman" panose="02020603050405020304" pitchFamily="18" charset="0"/>
              </a:rPr>
              <a:t>.</a:t>
            </a:r>
            <a:endParaRPr lang="en-U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264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25000" r="-25000"/>
          </a:stretch>
        </a:blipFill>
        <a:effectLst/>
      </p:bgPr>
    </p:bg>
    <p:spTree>
      <p:nvGrpSpPr>
        <p:cNvPr id="1" name=""/>
        <p:cNvGrpSpPr/>
        <p:nvPr/>
      </p:nvGrpSpPr>
      <p:grpSpPr>
        <a:xfrm>
          <a:off x="0" y="0"/>
          <a:ext cx="0" cy="0"/>
          <a:chOff x="0" y="0"/>
          <a:chExt cx="0" cy="0"/>
        </a:xfrm>
      </p:grpSpPr>
      <p:sp>
        <p:nvSpPr>
          <p:cNvPr id="4" name="Rectangle 3"/>
          <p:cNvSpPr/>
          <p:nvPr/>
        </p:nvSpPr>
        <p:spPr>
          <a:xfrm>
            <a:off x="323528" y="412789"/>
            <a:ext cx="8362108" cy="6032421"/>
          </a:xfrm>
          <a:prstGeom prst="rect">
            <a:avLst/>
          </a:prstGeom>
        </p:spPr>
        <p:txBody>
          <a:bodyPr wrap="square">
            <a:spAutoFit/>
          </a:bodyPr>
          <a:lstStyle/>
          <a:p>
            <a:pPr marL="406400" marR="0" indent="-285750" algn="ctr">
              <a:spcBef>
                <a:spcPts val="0"/>
              </a:spcBef>
            </a:pPr>
            <a:r>
              <a:rPr lang="en-US" sz="2400" b="1" dirty="0" err="1">
                <a:solidFill>
                  <a:schemeClr val="accent2">
                    <a:lumMod val="50000"/>
                  </a:schemeClr>
                </a:solidFill>
                <a:ea typeface="Times New Roman" panose="02020603050405020304" pitchFamily="18" charset="0"/>
                <a:cs typeface="Times New Roman" panose="02020603050405020304" pitchFamily="18" charset="0"/>
              </a:rPr>
              <a:t>Remunerasi</a:t>
            </a:r>
            <a:r>
              <a:rPr lang="en-US" sz="2400" b="1" dirty="0">
                <a:solidFill>
                  <a:schemeClr val="accent2">
                    <a:lumMod val="50000"/>
                  </a:schemeClr>
                </a:solidFill>
                <a:ea typeface="Times New Roman" panose="02020603050405020304" pitchFamily="18" charset="0"/>
                <a:cs typeface="Times New Roman" panose="02020603050405020304" pitchFamily="18" charset="0"/>
              </a:rPr>
              <a:t> dan </a:t>
            </a:r>
            <a:r>
              <a:rPr lang="en-US" sz="2400" b="1" dirty="0" err="1">
                <a:solidFill>
                  <a:schemeClr val="accent2">
                    <a:lumMod val="50000"/>
                  </a:schemeClr>
                </a:solidFill>
                <a:ea typeface="Times New Roman" panose="02020603050405020304" pitchFamily="18" charset="0"/>
                <a:cs typeface="Times New Roman" panose="02020603050405020304" pitchFamily="18" charset="0"/>
              </a:rPr>
              <a:t>Pelaksanaan</a:t>
            </a:r>
            <a:r>
              <a:rPr lang="en-US" sz="2400" b="1" dirty="0">
                <a:solidFill>
                  <a:schemeClr val="accent2">
                    <a:lumMod val="50000"/>
                  </a:schemeClr>
                </a:solidFill>
                <a:ea typeface="Times New Roman" panose="02020603050405020304" pitchFamily="18" charset="0"/>
                <a:cs typeface="Times New Roman" panose="02020603050405020304" pitchFamily="18" charset="0"/>
              </a:rPr>
              <a:t> SOP </a:t>
            </a:r>
            <a:r>
              <a:rPr lang="en-US" sz="2400" b="1" dirty="0" err="1">
                <a:solidFill>
                  <a:schemeClr val="accent2">
                    <a:lumMod val="50000"/>
                  </a:schemeClr>
                </a:solidFill>
                <a:ea typeface="Times New Roman" panose="02020603050405020304" pitchFamily="18" charset="0"/>
                <a:cs typeface="Times New Roman" panose="02020603050405020304" pitchFamily="18" charset="0"/>
              </a:rPr>
              <a:t>secara</a:t>
            </a:r>
            <a:r>
              <a:rPr lang="en-US" sz="2400" b="1" dirty="0">
                <a:solidFill>
                  <a:schemeClr val="accent2">
                    <a:lumMod val="50000"/>
                  </a:schemeClr>
                </a:solidFill>
                <a:ea typeface="Times New Roman" panose="02020603050405020304" pitchFamily="18" charset="0"/>
                <a:cs typeface="Times New Roman" panose="02020603050405020304" pitchFamily="18" charset="0"/>
              </a:rPr>
              <a:t> </a:t>
            </a:r>
            <a:r>
              <a:rPr lang="en-US" sz="2400" b="1" dirty="0" err="1">
                <a:solidFill>
                  <a:schemeClr val="accent2">
                    <a:lumMod val="50000"/>
                  </a:schemeClr>
                </a:solidFill>
                <a:ea typeface="Times New Roman" panose="02020603050405020304" pitchFamily="18" charset="0"/>
                <a:cs typeface="Times New Roman" panose="02020603050405020304" pitchFamily="18" charset="0"/>
              </a:rPr>
              <a:t>simultan</a:t>
            </a:r>
            <a:r>
              <a:rPr lang="en-US" sz="2400" b="1" dirty="0">
                <a:solidFill>
                  <a:schemeClr val="accent2">
                    <a:lumMod val="50000"/>
                  </a:schemeClr>
                </a:solidFill>
                <a:ea typeface="Times New Roman" panose="02020603050405020304" pitchFamily="18" charset="0"/>
                <a:cs typeface="Times New Roman" panose="02020603050405020304" pitchFamily="18" charset="0"/>
              </a:rPr>
              <a:t> </a:t>
            </a:r>
          </a:p>
          <a:p>
            <a:pPr marL="406400" marR="0" indent="-285750" algn="ctr">
              <a:spcBef>
                <a:spcPts val="0"/>
              </a:spcBef>
            </a:pPr>
            <a:r>
              <a:rPr lang="en-US" sz="2400" b="1" dirty="0" err="1">
                <a:solidFill>
                  <a:schemeClr val="accent2">
                    <a:lumMod val="50000"/>
                  </a:schemeClr>
                </a:solidFill>
                <a:ea typeface="Times New Roman" panose="02020603050405020304" pitchFamily="18" charset="0"/>
                <a:cs typeface="Times New Roman" panose="02020603050405020304" pitchFamily="18" charset="0"/>
              </a:rPr>
              <a:t>berpengaruh</a:t>
            </a:r>
            <a:r>
              <a:rPr lang="en-US" sz="2400" b="1" dirty="0">
                <a:solidFill>
                  <a:schemeClr val="accent2">
                    <a:lumMod val="50000"/>
                  </a:schemeClr>
                </a:solidFill>
                <a:ea typeface="Times New Roman" panose="02020603050405020304" pitchFamily="18" charset="0"/>
                <a:cs typeface="Times New Roman" panose="02020603050405020304" pitchFamily="18" charset="0"/>
              </a:rPr>
              <a:t> </a:t>
            </a:r>
            <a:r>
              <a:rPr lang="en-US" sz="2400" b="1" dirty="0" err="1">
                <a:solidFill>
                  <a:schemeClr val="accent2">
                    <a:lumMod val="50000"/>
                  </a:schemeClr>
                </a:solidFill>
                <a:ea typeface="Times New Roman" panose="02020603050405020304" pitchFamily="18" charset="0"/>
                <a:cs typeface="Times New Roman" panose="02020603050405020304" pitchFamily="18" charset="0"/>
              </a:rPr>
              <a:t>signifikan</a:t>
            </a:r>
            <a:r>
              <a:rPr lang="en-US" sz="2400" b="1" dirty="0">
                <a:solidFill>
                  <a:schemeClr val="accent2">
                    <a:lumMod val="50000"/>
                  </a:schemeClr>
                </a:solidFill>
                <a:ea typeface="Times New Roman" panose="02020603050405020304" pitchFamily="18" charset="0"/>
                <a:cs typeface="Times New Roman" panose="02020603050405020304" pitchFamily="18" charset="0"/>
              </a:rPr>
              <a:t> </a:t>
            </a:r>
            <a:r>
              <a:rPr lang="en-US" sz="2400" b="1" dirty="0" err="1">
                <a:solidFill>
                  <a:schemeClr val="accent2">
                    <a:lumMod val="50000"/>
                  </a:schemeClr>
                </a:solidFill>
                <a:ea typeface="Times New Roman" panose="02020603050405020304" pitchFamily="18" charset="0"/>
                <a:cs typeface="Times New Roman" panose="02020603050405020304" pitchFamily="18" charset="0"/>
              </a:rPr>
              <a:t>terhadap</a:t>
            </a:r>
            <a:r>
              <a:rPr lang="en-US" sz="2400" b="1" dirty="0">
                <a:solidFill>
                  <a:schemeClr val="accent2">
                    <a:lumMod val="50000"/>
                  </a:schemeClr>
                </a:solidFill>
                <a:ea typeface="Times New Roman" panose="02020603050405020304" pitchFamily="18" charset="0"/>
                <a:cs typeface="Times New Roman" panose="02020603050405020304" pitchFamily="18" charset="0"/>
              </a:rPr>
              <a:t> </a:t>
            </a:r>
            <a:r>
              <a:rPr lang="en-US" sz="2400" b="1" dirty="0" err="1">
                <a:solidFill>
                  <a:schemeClr val="accent2">
                    <a:lumMod val="50000"/>
                  </a:schemeClr>
                </a:solidFill>
                <a:ea typeface="Times New Roman" panose="02020603050405020304" pitchFamily="18" charset="0"/>
                <a:cs typeface="Times New Roman" panose="02020603050405020304" pitchFamily="18" charset="0"/>
              </a:rPr>
              <a:t>Kinerja</a:t>
            </a:r>
            <a:endParaRPr lang="en-US" sz="2400" b="1" dirty="0">
              <a:solidFill>
                <a:schemeClr val="accent2">
                  <a:lumMod val="50000"/>
                </a:schemeClr>
              </a:solidFill>
              <a:ea typeface="Times New Roman" panose="02020603050405020304" pitchFamily="18" charset="0"/>
              <a:cs typeface="Times New Roman" panose="02020603050405020304" pitchFamily="18" charset="0"/>
            </a:endParaRPr>
          </a:p>
          <a:p>
            <a:pPr marL="406400" marR="0" indent="-285750" algn="ctr">
              <a:spcBef>
                <a:spcPts val="0"/>
              </a:spcBef>
            </a:pPr>
            <a:endParaRPr lang="en-US" dirty="0">
              <a:ea typeface="Calibri" panose="020F0502020204030204" pitchFamily="34" charset="0"/>
              <a:cs typeface="Times New Roman" panose="02020603050405020304" pitchFamily="18" charset="0"/>
            </a:endParaRPr>
          </a:p>
          <a:p>
            <a:pPr marL="406400" marR="0" indent="-285750" algn="ctr">
              <a:spcBef>
                <a:spcPts val="0"/>
              </a:spcBef>
            </a:pPr>
            <a:endParaRPr lang="en-US" dirty="0">
              <a:ea typeface="Calibri" panose="020F0502020204030204" pitchFamily="34" charset="0"/>
              <a:cs typeface="Times New Roman" panose="02020603050405020304" pitchFamily="18" charset="0"/>
            </a:endParaRPr>
          </a:p>
          <a:p>
            <a:pPr marL="406400" marR="0" indent="-285750" algn="just">
              <a:spcBef>
                <a:spcPts val="0"/>
              </a:spcBef>
              <a:buFont typeface="Arial" panose="020B0604020202020204" pitchFamily="34" charset="0"/>
              <a:buChar char="•"/>
              <a:tabLst>
                <a:tab pos="1260475" algn="l"/>
              </a:tabLst>
            </a:pPr>
            <a:r>
              <a:rPr lang="en-US" dirty="0">
                <a:ea typeface="Times New Roman" panose="02020603050405020304" pitchFamily="18" charset="0"/>
                <a:cs typeface="Times New Roman" panose="02020603050405020304" pitchFamily="18" charset="0"/>
              </a:rPr>
              <a:t>H</a:t>
            </a:r>
            <a:r>
              <a:rPr lang="id-ID" dirty="0">
                <a:ea typeface="Times New Roman" panose="02020603050405020304" pitchFamily="18" charset="0"/>
                <a:cs typeface="Times New Roman" panose="02020603050405020304" pitchFamily="18" charset="0"/>
              </a:rPr>
              <a:t>asil perhitungan Durbin Witson </a:t>
            </a:r>
            <a:r>
              <a:rPr lang="en-US" dirty="0" err="1">
                <a:ea typeface="Times New Roman" panose="02020603050405020304" pitchFamily="18" charset="0"/>
                <a:cs typeface="Times New Roman" panose="02020603050405020304" pitchFamily="18" charset="0"/>
              </a:rPr>
              <a:t>menunjukkan</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bahwa</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tidak</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terjadi</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autokorelasi</a:t>
            </a:r>
            <a:r>
              <a:rPr lang="id-ID" dirty="0">
                <a:ea typeface="Times New Roman" panose="02020603050405020304" pitchFamily="18" charset="0"/>
                <a:cs typeface="Times New Roman" panose="02020603050405020304" pitchFamily="18" charset="0"/>
              </a:rPr>
              <a:t> untuk variabel remunerasi, pelaksanaan SOP dan kinerja</a:t>
            </a:r>
            <a:endParaRPr lang="en-US" dirty="0">
              <a:ea typeface="Times New Roman" panose="02020603050405020304" pitchFamily="18" charset="0"/>
              <a:cs typeface="Times New Roman" panose="02020603050405020304" pitchFamily="18" charset="0"/>
            </a:endParaRPr>
          </a:p>
          <a:p>
            <a:pPr marL="120650" marR="0" algn="just">
              <a:spcBef>
                <a:spcPts val="0"/>
              </a:spcBef>
              <a:tabLst>
                <a:tab pos="1260475" algn="l"/>
              </a:tabLst>
            </a:pPr>
            <a:endParaRPr lang="en-US" sz="1000" dirty="0">
              <a:ea typeface="Calibri" panose="020F0502020204030204" pitchFamily="34" charset="0"/>
              <a:cs typeface="Times New Roman" panose="02020603050405020304" pitchFamily="18" charset="0"/>
            </a:endParaRPr>
          </a:p>
          <a:p>
            <a:pPr marL="406400" marR="0" indent="-285750" algn="just">
              <a:spcBef>
                <a:spcPts val="0"/>
              </a:spcBef>
              <a:buFont typeface="Arial" panose="020B0604020202020204" pitchFamily="34" charset="0"/>
              <a:buChar char="•"/>
              <a:tabLst>
                <a:tab pos="1260475" algn="l"/>
              </a:tabLst>
            </a:pPr>
            <a:r>
              <a:rPr lang="en-US" dirty="0" err="1">
                <a:ea typeface="Times New Roman" panose="02020603050405020304" pitchFamily="18" charset="0"/>
                <a:cs typeface="Times New Roman" panose="02020603050405020304" pitchFamily="18" charset="0"/>
              </a:rPr>
              <a:t>Hasil</a:t>
            </a:r>
            <a:r>
              <a:rPr lang="en-US" dirty="0">
                <a:ea typeface="Times New Roman" panose="02020603050405020304" pitchFamily="18" charset="0"/>
                <a:cs typeface="Times New Roman" panose="02020603050405020304" pitchFamily="18" charset="0"/>
              </a:rPr>
              <a:t> u</a:t>
            </a:r>
            <a:r>
              <a:rPr lang="id-ID" dirty="0">
                <a:ea typeface="Times New Roman" panose="02020603050405020304" pitchFamily="18" charset="0"/>
                <a:cs typeface="Times New Roman" panose="02020603050405020304" pitchFamily="18" charset="0"/>
              </a:rPr>
              <a:t>ji regresi berganda</a:t>
            </a:r>
            <a:r>
              <a:rPr lang="en-US" dirty="0">
                <a:ea typeface="Times New Roman" panose="02020603050405020304" pitchFamily="18" charset="0"/>
                <a:cs typeface="Times New Roman" panose="02020603050405020304" pitchFamily="18" charset="0"/>
              </a:rPr>
              <a:t>,</a:t>
            </a:r>
            <a:r>
              <a:rPr lang="id-ID" dirty="0">
                <a:ea typeface="Times New Roman" panose="02020603050405020304" pitchFamily="18" charset="0"/>
                <a:cs typeface="Times New Roman" panose="02020603050405020304" pitchFamily="18" charset="0"/>
              </a:rPr>
              <a:t> didapatkan persamaan Y = 27,346 + 0,</a:t>
            </a:r>
            <a:r>
              <a:rPr lang="en-US" dirty="0">
                <a:ea typeface="Times New Roman" panose="02020603050405020304" pitchFamily="18" charset="0"/>
                <a:cs typeface="Times New Roman" panose="02020603050405020304" pitchFamily="18" charset="0"/>
              </a:rPr>
              <a:t>335</a:t>
            </a:r>
            <a:r>
              <a:rPr lang="id-ID" dirty="0">
                <a:ea typeface="Times New Roman" panose="02020603050405020304" pitchFamily="18" charset="0"/>
                <a:cs typeface="Times New Roman" panose="02020603050405020304" pitchFamily="18" charset="0"/>
              </a:rPr>
              <a:t>X</a:t>
            </a:r>
            <a:r>
              <a:rPr lang="id-ID" baseline="-25000" dirty="0">
                <a:ea typeface="Times New Roman" panose="02020603050405020304" pitchFamily="18" charset="0"/>
                <a:cs typeface="Times New Roman" panose="02020603050405020304" pitchFamily="18" charset="0"/>
              </a:rPr>
              <a:t>1</a:t>
            </a:r>
            <a:r>
              <a:rPr lang="id-ID" dirty="0">
                <a:ea typeface="Times New Roman" panose="02020603050405020304" pitchFamily="18" charset="0"/>
                <a:cs typeface="Times New Roman" panose="02020603050405020304" pitchFamily="18" charset="0"/>
              </a:rPr>
              <a:t> + 0,3</a:t>
            </a:r>
            <a:r>
              <a:rPr lang="en-US" dirty="0">
                <a:ea typeface="Times New Roman" panose="02020603050405020304" pitchFamily="18" charset="0"/>
                <a:cs typeface="Times New Roman" panose="02020603050405020304" pitchFamily="18" charset="0"/>
              </a:rPr>
              <a:t>26</a:t>
            </a:r>
            <a:r>
              <a:rPr lang="id-ID" dirty="0">
                <a:ea typeface="Times New Roman" panose="02020603050405020304" pitchFamily="18" charset="0"/>
                <a:cs typeface="Times New Roman" panose="02020603050405020304" pitchFamily="18" charset="0"/>
              </a:rPr>
              <a:t>X</a:t>
            </a:r>
            <a:r>
              <a:rPr lang="id-ID" baseline="-25000" dirty="0">
                <a:ea typeface="Times New Roman" panose="02020603050405020304" pitchFamily="18" charset="0"/>
                <a:cs typeface="Times New Roman" panose="02020603050405020304" pitchFamily="18" charset="0"/>
              </a:rPr>
              <a:t>2</a:t>
            </a:r>
            <a:endParaRPr lang="en-US" baseline="-25000" dirty="0">
              <a:ea typeface="Times New Roman" panose="02020603050405020304" pitchFamily="18" charset="0"/>
              <a:cs typeface="Times New Roman" panose="02020603050405020304" pitchFamily="18" charset="0"/>
            </a:endParaRPr>
          </a:p>
          <a:p>
            <a:pPr marL="120650" marR="0" algn="just">
              <a:spcBef>
                <a:spcPts val="0"/>
              </a:spcBef>
              <a:tabLst>
                <a:tab pos="1260475" algn="l"/>
              </a:tabLst>
            </a:pPr>
            <a:endParaRPr lang="en-US" sz="1000" dirty="0">
              <a:ea typeface="Calibri" panose="020F0502020204030204" pitchFamily="34" charset="0"/>
              <a:cs typeface="Times New Roman" panose="02020603050405020304" pitchFamily="18" charset="0"/>
            </a:endParaRPr>
          </a:p>
          <a:p>
            <a:pPr marL="406400" marR="0" indent="-285750" algn="just">
              <a:spcBef>
                <a:spcPts val="0"/>
              </a:spcBef>
              <a:buFont typeface="Arial" panose="020B0604020202020204" pitchFamily="34" charset="0"/>
              <a:buChar char="•"/>
              <a:tabLst>
                <a:tab pos="1260475" algn="l"/>
              </a:tabLst>
            </a:pPr>
            <a:r>
              <a:rPr lang="id-ID" dirty="0">
                <a:ea typeface="Calibri" panose="020F0502020204030204" pitchFamily="34" charset="0"/>
                <a:cs typeface="Times New Roman" panose="02020603050405020304" pitchFamily="18" charset="0"/>
              </a:rPr>
              <a:t>Hasil uji </a:t>
            </a:r>
            <a:r>
              <a:rPr lang="id-ID" dirty="0" err="1">
                <a:ea typeface="Calibri" panose="020F0502020204030204" pitchFamily="34" charset="0"/>
                <a:cs typeface="Times New Roman" panose="02020603050405020304" pitchFamily="18" charset="0"/>
              </a:rPr>
              <a:t>normalitas</a:t>
            </a:r>
            <a:r>
              <a:rPr lang="en-US" dirty="0">
                <a:ea typeface="Calibri" panose="020F0502020204030204" pitchFamily="34" charset="0"/>
                <a:cs typeface="Times New Roman" panose="02020603050405020304" pitchFamily="18" charset="0"/>
              </a:rPr>
              <a:t>,</a:t>
            </a:r>
            <a:r>
              <a:rPr lang="id-ID" dirty="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diagram </a:t>
            </a:r>
            <a:r>
              <a:rPr lang="id-ID" dirty="0">
                <a:ea typeface="Calibri" panose="020F0502020204030204" pitchFamily="34" charset="0"/>
                <a:cs typeface="Times New Roman" panose="02020603050405020304" pitchFamily="18" charset="0"/>
              </a:rPr>
              <a:t>P Plot </a:t>
            </a:r>
            <a:r>
              <a:rPr lang="en-US" dirty="0" err="1">
                <a:ea typeface="Calibri" panose="020F0502020204030204" pitchFamily="34" charset="0"/>
                <a:cs typeface="Times New Roman" panose="02020603050405020304" pitchFamily="18" charset="0"/>
              </a:rPr>
              <a:t>menunjukkan</a:t>
            </a:r>
            <a:r>
              <a:rPr lang="en-US" dirty="0">
                <a:ea typeface="Calibri" panose="020F0502020204030204" pitchFamily="34" charset="0"/>
                <a:cs typeface="Times New Roman" panose="02020603050405020304" pitchFamily="18" charset="0"/>
              </a:rPr>
              <a:t> </a:t>
            </a:r>
            <a:r>
              <a:rPr lang="id-ID" dirty="0">
                <a:ea typeface="Calibri" panose="020F0502020204030204" pitchFamily="34" charset="0"/>
                <a:cs typeface="Times New Roman" panose="02020603050405020304" pitchFamily="18" charset="0"/>
              </a:rPr>
              <a:t>data menyebar di sekitar garis diagonal dan mengikuti arah garis diagonal, maka dapat disimpulkan bahwa uji normalitas terdistribusi </a:t>
            </a:r>
            <a:r>
              <a:rPr lang="en-US" dirty="0">
                <a:ea typeface="Calibri" panose="020F0502020204030204" pitchFamily="34" charset="0"/>
                <a:cs typeface="Times New Roman" panose="02020603050405020304" pitchFamily="18" charset="0"/>
              </a:rPr>
              <a:t>normal</a:t>
            </a:r>
          </a:p>
          <a:p>
            <a:pPr marL="120650" marR="0" algn="just">
              <a:spcBef>
                <a:spcPts val="0"/>
              </a:spcBef>
              <a:tabLst>
                <a:tab pos="1260475" algn="l"/>
              </a:tabLst>
            </a:pPr>
            <a:endParaRPr lang="en-US" sz="1000" dirty="0">
              <a:ea typeface="Times New Roman" panose="02020603050405020304" pitchFamily="18" charset="0"/>
              <a:cs typeface="Times New Roman" panose="02020603050405020304" pitchFamily="18" charset="0"/>
            </a:endParaRPr>
          </a:p>
          <a:p>
            <a:pPr marL="406400" marR="0" indent="-285750" algn="just">
              <a:spcBef>
                <a:spcPts val="0"/>
              </a:spcBef>
              <a:buFont typeface="Arial" panose="020B0604020202020204" pitchFamily="34" charset="0"/>
              <a:buChar char="•"/>
              <a:tabLst>
                <a:tab pos="1260475" algn="l"/>
              </a:tabLst>
            </a:pPr>
            <a:r>
              <a:rPr lang="en-US" dirty="0">
                <a:ea typeface="Times New Roman" panose="02020603050405020304" pitchFamily="18" charset="0"/>
                <a:cs typeface="Times New Roman" panose="02020603050405020304" pitchFamily="18" charset="0"/>
              </a:rPr>
              <a:t>Hasil uji </a:t>
            </a:r>
            <a:r>
              <a:rPr lang="en-US" dirty="0" err="1">
                <a:ea typeface="Times New Roman" panose="02020603050405020304" pitchFamily="18" charset="0"/>
                <a:cs typeface="Times New Roman" panose="02020603050405020304" pitchFamily="18" charset="0"/>
              </a:rPr>
              <a:t>determinasi</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didapatkan</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nilai</a:t>
            </a:r>
            <a:r>
              <a:rPr lang="en-US" dirty="0">
                <a:ea typeface="Times New Roman" panose="02020603050405020304" pitchFamily="18" charset="0"/>
                <a:cs typeface="Times New Roman" panose="02020603050405020304" pitchFamily="18" charset="0"/>
              </a:rPr>
              <a:t> R </a:t>
            </a:r>
            <a:r>
              <a:rPr lang="en-US" i="1" dirty="0">
                <a:ea typeface="Times New Roman" panose="02020603050405020304" pitchFamily="18" charset="0"/>
                <a:cs typeface="Times New Roman" panose="02020603050405020304" pitchFamily="18" charset="0"/>
              </a:rPr>
              <a:t>Square </a:t>
            </a:r>
            <a:r>
              <a:rPr lang="en-US" dirty="0" err="1">
                <a:ea typeface="Times New Roman" panose="02020603050405020304" pitchFamily="18" charset="0"/>
                <a:cs typeface="Times New Roman" panose="02020603050405020304" pitchFamily="18" charset="0"/>
              </a:rPr>
              <a:t>sebesar</a:t>
            </a:r>
            <a:r>
              <a:rPr lang="en-US" dirty="0">
                <a:ea typeface="Times New Roman" panose="02020603050405020304" pitchFamily="18" charset="0"/>
                <a:cs typeface="Times New Roman" panose="02020603050405020304" pitchFamily="18" charset="0"/>
              </a:rPr>
              <a:t> 0,4</a:t>
            </a:r>
            <a:r>
              <a:rPr lang="id-ID" dirty="0">
                <a:ea typeface="Times New Roman" panose="02020603050405020304" pitchFamily="18" charset="0"/>
                <a:cs typeface="Times New Roman" panose="02020603050405020304" pitchFamily="18" charset="0"/>
              </a:rPr>
              <a:t>76</a:t>
            </a:r>
            <a:r>
              <a:rPr lang="en-US" dirty="0">
                <a:ea typeface="Times New Roman" panose="02020603050405020304" pitchFamily="18" charset="0"/>
                <a:cs typeface="Times New Roman" panose="02020603050405020304" pitchFamily="18" charset="0"/>
              </a:rPr>
              <a:t>, </a:t>
            </a:r>
            <a:r>
              <a:rPr lang="id-ID" dirty="0">
                <a:ea typeface="Times New Roman" panose="02020603050405020304" pitchFamily="18" charset="0"/>
                <a:cs typeface="Times New Roman" panose="02020603050405020304" pitchFamily="18" charset="0"/>
              </a:rPr>
              <a:t>menunjukkan bahwa </a:t>
            </a:r>
            <a:r>
              <a:rPr lang="en-US" dirty="0" err="1">
                <a:ea typeface="Times New Roman" panose="02020603050405020304" pitchFamily="18" charset="0"/>
                <a:cs typeface="Times New Roman" panose="02020603050405020304" pitchFamily="18" charset="0"/>
              </a:rPr>
              <a:t>pengaruh</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remunerasi</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dan</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pelaksanaan</a:t>
            </a:r>
            <a:r>
              <a:rPr lang="en-US" dirty="0">
                <a:ea typeface="Times New Roman" panose="02020603050405020304" pitchFamily="18" charset="0"/>
                <a:cs typeface="Times New Roman" panose="02020603050405020304" pitchFamily="18" charset="0"/>
              </a:rPr>
              <a:t> SOP </a:t>
            </a:r>
            <a:r>
              <a:rPr lang="en-US" dirty="0" err="1">
                <a:ea typeface="Times New Roman" panose="02020603050405020304" pitchFamily="18" charset="0"/>
                <a:cs typeface="Times New Roman" panose="02020603050405020304" pitchFamily="18" charset="0"/>
              </a:rPr>
              <a:t>terhadap</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kinerja</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sebesar</a:t>
            </a:r>
            <a:r>
              <a:rPr lang="en-US" dirty="0">
                <a:ea typeface="Times New Roman" panose="02020603050405020304" pitchFamily="18" charset="0"/>
                <a:cs typeface="Times New Roman" panose="02020603050405020304" pitchFamily="18" charset="0"/>
              </a:rPr>
              <a:t> 4</a:t>
            </a:r>
            <a:r>
              <a:rPr lang="id-ID" dirty="0">
                <a:ea typeface="Times New Roman" panose="02020603050405020304" pitchFamily="18" charset="0"/>
                <a:cs typeface="Times New Roman" panose="02020603050405020304" pitchFamily="18" charset="0"/>
              </a:rPr>
              <a:t>7</a:t>
            </a:r>
            <a:r>
              <a:rPr lang="en-US" dirty="0">
                <a:ea typeface="Times New Roman" panose="02020603050405020304" pitchFamily="18" charset="0"/>
                <a:cs typeface="Times New Roman" panose="02020603050405020304" pitchFamily="18" charset="0"/>
              </a:rPr>
              <a:t>,</a:t>
            </a:r>
            <a:r>
              <a:rPr lang="id-ID" dirty="0">
                <a:ea typeface="Times New Roman" panose="02020603050405020304" pitchFamily="18" charset="0"/>
                <a:cs typeface="Times New Roman" panose="02020603050405020304" pitchFamily="18" charset="0"/>
              </a:rPr>
              <a:t>6</a:t>
            </a:r>
            <a:r>
              <a:rPr lang="en-US" dirty="0">
                <a:ea typeface="Times New Roman" panose="02020603050405020304" pitchFamily="18" charset="0"/>
                <a:cs typeface="Times New Roman" panose="02020603050405020304" pitchFamily="18" charset="0"/>
              </a:rPr>
              <a:t>% dan 52,4% </a:t>
            </a:r>
            <a:r>
              <a:rPr lang="en-US" dirty="0" err="1">
                <a:ea typeface="Times New Roman" panose="02020603050405020304" pitchFamily="18" charset="0"/>
                <a:cs typeface="Times New Roman" panose="02020603050405020304" pitchFamily="18" charset="0"/>
              </a:rPr>
              <a:t>dipengaruhi</a:t>
            </a:r>
            <a:r>
              <a:rPr lang="en-US" dirty="0">
                <a:ea typeface="Times New Roman" panose="02020603050405020304" pitchFamily="18" charset="0"/>
                <a:cs typeface="Times New Roman" panose="02020603050405020304" pitchFamily="18" charset="0"/>
              </a:rPr>
              <a:t> oleh </a:t>
            </a:r>
            <a:r>
              <a:rPr lang="en-US" dirty="0" err="1">
                <a:ea typeface="Times New Roman" panose="02020603050405020304" pitchFamily="18" charset="0"/>
                <a:cs typeface="Times New Roman" panose="02020603050405020304" pitchFamily="18" charset="0"/>
              </a:rPr>
              <a:t>variabel-variabel</a:t>
            </a:r>
            <a:r>
              <a:rPr lang="en-US" dirty="0">
                <a:ea typeface="Times New Roman" panose="02020603050405020304" pitchFamily="18" charset="0"/>
                <a:cs typeface="Times New Roman" panose="02020603050405020304" pitchFamily="18" charset="0"/>
              </a:rPr>
              <a:t> lain </a:t>
            </a:r>
            <a:r>
              <a:rPr lang="en-US" dirty="0" err="1">
                <a:ea typeface="Times New Roman" panose="02020603050405020304" pitchFamily="18" charset="0"/>
                <a:cs typeface="Times New Roman" panose="02020603050405020304" pitchFamily="18" charset="0"/>
              </a:rPr>
              <a:t>diluar</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variabel</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remunerasi</a:t>
            </a:r>
            <a:r>
              <a:rPr lang="en-US" dirty="0">
                <a:ea typeface="Times New Roman" panose="02020603050405020304" pitchFamily="18" charset="0"/>
                <a:cs typeface="Times New Roman" panose="02020603050405020304" pitchFamily="18" charset="0"/>
              </a:rPr>
              <a:t> dan </a:t>
            </a:r>
            <a:r>
              <a:rPr lang="en-US" dirty="0" err="1">
                <a:ea typeface="Times New Roman" panose="02020603050405020304" pitchFamily="18" charset="0"/>
                <a:cs typeface="Times New Roman" panose="02020603050405020304" pitchFamily="18" charset="0"/>
              </a:rPr>
              <a:t>pelaksanaan</a:t>
            </a:r>
            <a:r>
              <a:rPr lang="en-US" dirty="0">
                <a:ea typeface="Times New Roman" panose="02020603050405020304" pitchFamily="18" charset="0"/>
                <a:cs typeface="Times New Roman" panose="02020603050405020304" pitchFamily="18" charset="0"/>
              </a:rPr>
              <a:t> SOP</a:t>
            </a:r>
          </a:p>
          <a:p>
            <a:pPr marL="120650" marR="0" algn="just">
              <a:spcBef>
                <a:spcPts val="0"/>
              </a:spcBef>
              <a:tabLst>
                <a:tab pos="1260475" algn="l"/>
              </a:tabLst>
            </a:pPr>
            <a:endParaRPr lang="en-US" sz="1000" dirty="0">
              <a:ea typeface="Times New Roman" panose="02020603050405020304" pitchFamily="18" charset="0"/>
              <a:cs typeface="Times New Roman" panose="02020603050405020304" pitchFamily="18" charset="0"/>
            </a:endParaRPr>
          </a:p>
          <a:p>
            <a:pPr marL="406400" marR="0" indent="-285750" algn="just">
              <a:spcBef>
                <a:spcPts val="0"/>
              </a:spcBef>
              <a:buFont typeface="Arial" panose="020B0604020202020204" pitchFamily="34" charset="0"/>
              <a:buChar char="•"/>
              <a:tabLst>
                <a:tab pos="1260475" algn="l"/>
              </a:tabLst>
            </a:pPr>
            <a:r>
              <a:rPr lang="en-US" dirty="0">
                <a:ea typeface="Times New Roman" panose="02020603050405020304" pitchFamily="18" charset="0"/>
                <a:cs typeface="Times New Roman" panose="02020603050405020304" pitchFamily="18" charset="0"/>
              </a:rPr>
              <a:t>Hasil uji F </a:t>
            </a:r>
            <a:r>
              <a:rPr lang="en-US" dirty="0" err="1">
                <a:ea typeface="Times New Roman" panose="02020603050405020304" pitchFamily="18" charset="0"/>
                <a:cs typeface="Times New Roman" panose="02020603050405020304" pitchFamily="18" charset="0"/>
              </a:rPr>
              <a:t>didapatkan</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nilai</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F</a:t>
            </a:r>
            <a:r>
              <a:rPr lang="en-US" baseline="-25000" dirty="0" err="1">
                <a:ea typeface="Times New Roman" panose="02020603050405020304" pitchFamily="18" charset="0"/>
                <a:cs typeface="Times New Roman" panose="02020603050405020304" pitchFamily="18" charset="0"/>
              </a:rPr>
              <a:t>hitung</a:t>
            </a:r>
            <a:r>
              <a:rPr lang="en-US" dirty="0">
                <a:ea typeface="Times New Roman" panose="02020603050405020304" pitchFamily="18" charset="0"/>
                <a:cs typeface="Times New Roman" panose="02020603050405020304" pitchFamily="18" charset="0"/>
              </a:rPr>
              <a:t>&gt;</a:t>
            </a:r>
            <a:r>
              <a:rPr lang="en-US" dirty="0" err="1">
                <a:ea typeface="Times New Roman" panose="02020603050405020304" pitchFamily="18" charset="0"/>
                <a:cs typeface="Times New Roman" panose="02020603050405020304" pitchFamily="18" charset="0"/>
              </a:rPr>
              <a:t>F</a:t>
            </a:r>
            <a:r>
              <a:rPr lang="en-US" baseline="-25000" dirty="0" err="1">
                <a:ea typeface="Calibri" panose="020F0502020204030204" pitchFamily="34" charset="0"/>
                <a:cs typeface="Times New Roman" panose="02020603050405020304" pitchFamily="18" charset="0"/>
              </a:rPr>
              <a:t>tabel</a:t>
            </a:r>
            <a:r>
              <a:rPr lang="en-US" dirty="0">
                <a:ea typeface="Times New Roman" panose="02020603050405020304" pitchFamily="18" charset="0"/>
                <a:cs typeface="Times New Roman" panose="02020603050405020304" pitchFamily="18" charset="0"/>
              </a:rPr>
              <a:t> dan </a:t>
            </a:r>
            <a:r>
              <a:rPr lang="en-US" dirty="0" err="1">
                <a:ea typeface="Times New Roman" panose="02020603050405020304" pitchFamily="18" charset="0"/>
                <a:cs typeface="Times New Roman" panose="02020603050405020304" pitchFamily="18" charset="0"/>
              </a:rPr>
              <a:t>nilai</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signifikansi</a:t>
            </a:r>
            <a:r>
              <a:rPr lang="id-ID" dirty="0">
                <a:ea typeface="Times New Roman" panose="02020603050405020304" pitchFamily="18" charset="0"/>
                <a:cs typeface="Times New Roman" panose="02020603050405020304" pitchFamily="18" charset="0"/>
              </a:rPr>
              <a:t>&lt;</a:t>
            </a:r>
            <a:r>
              <a:rPr lang="en-US" dirty="0">
                <a:ea typeface="Times New Roman" panose="02020603050405020304" pitchFamily="18" charset="0"/>
                <a:cs typeface="Times New Roman" panose="02020603050405020304" pitchFamily="18" charset="0"/>
              </a:rPr>
              <a:t>0,05, </a:t>
            </a:r>
            <a:r>
              <a:rPr lang="en-US" dirty="0" err="1">
                <a:ea typeface="Times New Roman" panose="02020603050405020304" pitchFamily="18" charset="0"/>
                <a:cs typeface="Times New Roman" panose="02020603050405020304" pitchFamily="18" charset="0"/>
              </a:rPr>
              <a:t>maka</a:t>
            </a:r>
            <a:r>
              <a:rPr lang="en-US" dirty="0">
                <a:ea typeface="Times New Roman" panose="02020603050405020304" pitchFamily="18" charset="0"/>
                <a:cs typeface="Times New Roman" panose="02020603050405020304" pitchFamily="18" charset="0"/>
              </a:rPr>
              <a:t> </a:t>
            </a:r>
            <a:r>
              <a:rPr lang="en-US" dirty="0"/>
              <a:t>Ho3 </a:t>
            </a:r>
            <a:r>
              <a:rPr lang="en-US" dirty="0" err="1"/>
              <a:t>ditolak</a:t>
            </a:r>
            <a:r>
              <a:rPr lang="en-US" dirty="0"/>
              <a:t> dan Ha3 </a:t>
            </a:r>
            <a:r>
              <a:rPr lang="en-US" dirty="0" err="1"/>
              <a:t>diterima</a:t>
            </a:r>
            <a:endParaRPr lang="en-US" dirty="0">
              <a:ea typeface="Calibri" panose="020F0502020204030204" pitchFamily="34" charset="0"/>
              <a:cs typeface="Times New Roman" panose="02020603050405020304" pitchFamily="18" charset="0"/>
            </a:endParaRPr>
          </a:p>
          <a:p>
            <a:pPr marL="120650" marR="0" algn="just">
              <a:spcBef>
                <a:spcPts val="0"/>
              </a:spcBef>
              <a:tabLst>
                <a:tab pos="1260475" algn="l"/>
              </a:tabLst>
            </a:pPr>
            <a:endParaRPr lang="en-US" sz="1000" dirty="0">
              <a:ea typeface="Times New Roman" panose="02020603050405020304" pitchFamily="18" charset="0"/>
              <a:cs typeface="Times New Roman" panose="02020603050405020304" pitchFamily="18" charset="0"/>
            </a:endParaRPr>
          </a:p>
          <a:p>
            <a:pPr marL="406400" marR="0" indent="-285750" algn="just">
              <a:spcBef>
                <a:spcPts val="0"/>
              </a:spcBef>
              <a:buFont typeface="Arial" panose="020B0604020202020204" pitchFamily="34" charset="0"/>
              <a:buChar char="•"/>
              <a:tabLst>
                <a:tab pos="1260475" algn="l"/>
              </a:tabLst>
            </a:pPr>
            <a:r>
              <a:rPr lang="en-US" dirty="0" err="1">
                <a:ea typeface="Times New Roman" panose="02020603050405020304" pitchFamily="18" charset="0"/>
                <a:cs typeface="Times New Roman" panose="02020603050405020304" pitchFamily="18" charset="0"/>
              </a:rPr>
              <a:t>Disimpulkan</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bahwa</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remunerasi</a:t>
            </a:r>
            <a:r>
              <a:rPr lang="en-US" dirty="0">
                <a:ea typeface="Times New Roman" panose="02020603050405020304" pitchFamily="18" charset="0"/>
                <a:cs typeface="Times New Roman" panose="02020603050405020304" pitchFamily="18" charset="0"/>
              </a:rPr>
              <a:t> dan </a:t>
            </a:r>
            <a:r>
              <a:rPr lang="en-US" dirty="0" err="1">
                <a:ea typeface="Times New Roman" panose="02020603050405020304" pitchFamily="18" charset="0"/>
                <a:cs typeface="Times New Roman" panose="02020603050405020304" pitchFamily="18" charset="0"/>
              </a:rPr>
              <a:t>pelaksanaan</a:t>
            </a:r>
            <a:r>
              <a:rPr lang="en-US" dirty="0">
                <a:ea typeface="Times New Roman" panose="02020603050405020304" pitchFamily="18" charset="0"/>
                <a:cs typeface="Times New Roman" panose="02020603050405020304" pitchFamily="18" charset="0"/>
              </a:rPr>
              <a:t> SOP </a:t>
            </a:r>
            <a:r>
              <a:rPr lang="en-US" dirty="0" err="1">
                <a:ea typeface="Times New Roman" panose="02020603050405020304" pitchFamily="18" charset="0"/>
                <a:cs typeface="Times New Roman" panose="02020603050405020304" pitchFamily="18" charset="0"/>
              </a:rPr>
              <a:t>secara</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simultan</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berpengaruh</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positif</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terhadap</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kinerja</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pegawai</a:t>
            </a:r>
            <a:r>
              <a:rPr lang="en-US" dirty="0">
                <a:ea typeface="Times New Roman" panose="02020603050405020304" pitchFamily="18" charset="0"/>
                <a:cs typeface="Times New Roman" panose="02020603050405020304" pitchFamily="18" charset="0"/>
              </a:rPr>
              <a:t> pada Biro </a:t>
            </a:r>
            <a:r>
              <a:rPr lang="en-US" dirty="0" err="1">
                <a:ea typeface="Times New Roman" panose="02020603050405020304" pitchFamily="18" charset="0"/>
                <a:cs typeface="Times New Roman" panose="02020603050405020304" pitchFamily="18" charset="0"/>
              </a:rPr>
              <a:t>Pengelolaan</a:t>
            </a:r>
            <a:r>
              <a:rPr lang="en-US" dirty="0">
                <a:ea typeface="Times New Roman" panose="02020603050405020304" pitchFamily="18" charset="0"/>
                <a:cs typeface="Times New Roman" panose="02020603050405020304" pitchFamily="18" charset="0"/>
              </a:rPr>
              <a:t> Istana </a:t>
            </a:r>
            <a:r>
              <a:rPr lang="en-US" dirty="0" err="1">
                <a:ea typeface="Times New Roman" panose="02020603050405020304" pitchFamily="18" charset="0"/>
                <a:cs typeface="Times New Roman" panose="02020603050405020304" pitchFamily="18" charset="0"/>
              </a:rPr>
              <a:t>Sekretariat</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Presiden</a:t>
            </a:r>
            <a:endParaRPr lang="en-U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6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25000" r="-25000"/>
          </a:stretch>
        </a:blipFill>
        <a:effectLst/>
      </p:bgPr>
    </p:bg>
    <p:spTree>
      <p:nvGrpSpPr>
        <p:cNvPr id="1" name=""/>
        <p:cNvGrpSpPr/>
        <p:nvPr/>
      </p:nvGrpSpPr>
      <p:grpSpPr>
        <a:xfrm>
          <a:off x="0" y="0"/>
          <a:ext cx="0" cy="0"/>
          <a:chOff x="0" y="0"/>
          <a:chExt cx="0" cy="0"/>
        </a:xfrm>
      </p:grpSpPr>
      <p:sp>
        <p:nvSpPr>
          <p:cNvPr id="6" name="Subjudul 6">
            <a:extLst>
              <a:ext uri="{FF2B5EF4-FFF2-40B4-BE49-F238E27FC236}">
                <a16:creationId xmlns:a16="http://schemas.microsoft.com/office/drawing/2014/main" xmlns="" id="{E8521724-504F-4423-A9C7-0A39509C5C81}"/>
              </a:ext>
            </a:extLst>
          </p:cNvPr>
          <p:cNvSpPr txBox="1">
            <a:spLocks/>
          </p:cNvSpPr>
          <p:nvPr/>
        </p:nvSpPr>
        <p:spPr>
          <a:xfrm>
            <a:off x="2699792" y="3140968"/>
            <a:ext cx="3600400" cy="576064"/>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4800" b="1" dirty="0" err="1">
                <a:solidFill>
                  <a:schemeClr val="accent2">
                    <a:lumMod val="50000"/>
                  </a:schemeClr>
                </a:solidFill>
                <a:latin typeface="Blackadder ITC" panose="04020505050007020D02" pitchFamily="82" charset="0"/>
              </a:rPr>
              <a:t>Terima</a:t>
            </a:r>
            <a:r>
              <a:rPr lang="en-US" sz="4800" b="1" dirty="0">
                <a:solidFill>
                  <a:schemeClr val="accent2">
                    <a:lumMod val="50000"/>
                  </a:schemeClr>
                </a:solidFill>
                <a:latin typeface="Blackadder ITC" panose="04020505050007020D02" pitchFamily="82" charset="0"/>
              </a:rPr>
              <a:t> Kasih</a:t>
            </a:r>
            <a:endParaRPr lang="en-ID" sz="4800" b="1" dirty="0">
              <a:solidFill>
                <a:schemeClr val="accent2">
                  <a:lumMod val="50000"/>
                </a:schemeClr>
              </a:solidFill>
              <a:latin typeface="Blackadder ITC" panose="04020505050007020D02" pitchFamily="82" charset="0"/>
            </a:endParaRPr>
          </a:p>
        </p:txBody>
      </p:sp>
    </p:spTree>
    <p:extLst>
      <p:ext uri="{BB962C8B-B14F-4D97-AF65-F5344CB8AC3E}">
        <p14:creationId xmlns:p14="http://schemas.microsoft.com/office/powerpoint/2010/main" val="287636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25000" r="-25000"/>
          </a:stretch>
        </a:blipFill>
        <a:effectLst/>
      </p:bgPr>
    </p:bg>
    <p:spTree>
      <p:nvGrpSpPr>
        <p:cNvPr id="1" name=""/>
        <p:cNvGrpSpPr/>
        <p:nvPr/>
      </p:nvGrpSpPr>
      <p:grpSpPr>
        <a:xfrm>
          <a:off x="0" y="0"/>
          <a:ext cx="0" cy="0"/>
          <a:chOff x="0" y="0"/>
          <a:chExt cx="0" cy="0"/>
        </a:xfrm>
      </p:grpSpPr>
      <p:sp>
        <p:nvSpPr>
          <p:cNvPr id="7" name="Subjudul 6">
            <a:extLst>
              <a:ext uri="{FF2B5EF4-FFF2-40B4-BE49-F238E27FC236}">
                <a16:creationId xmlns:a16="http://schemas.microsoft.com/office/drawing/2014/main" xmlns="" id="{2DC9D0EA-793D-448C-B97F-EF707938C6F6}"/>
              </a:ext>
            </a:extLst>
          </p:cNvPr>
          <p:cNvSpPr txBox="1">
            <a:spLocks/>
          </p:cNvSpPr>
          <p:nvPr/>
        </p:nvSpPr>
        <p:spPr>
          <a:xfrm>
            <a:off x="1927229" y="836712"/>
            <a:ext cx="6708229" cy="122413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id-ID" sz="1800" dirty="0"/>
              <a:t>Reformasi birokrasi merupakan upaya</a:t>
            </a:r>
            <a:r>
              <a:rPr lang="en-US" sz="1800" dirty="0"/>
              <a:t> </a:t>
            </a:r>
            <a:r>
              <a:rPr lang="en-US" sz="1800" dirty="0" err="1"/>
              <a:t>pembaharuan</a:t>
            </a:r>
            <a:r>
              <a:rPr lang="en-US" sz="1800" dirty="0"/>
              <a:t> dan </a:t>
            </a:r>
            <a:r>
              <a:rPr lang="en-US" sz="1800" dirty="0" err="1"/>
              <a:t>perubahan</a:t>
            </a:r>
            <a:r>
              <a:rPr lang="en-US" sz="1800" dirty="0"/>
              <a:t> </a:t>
            </a:r>
            <a:r>
              <a:rPr lang="en-US" sz="1800" dirty="0" err="1"/>
              <a:t>sistem</a:t>
            </a:r>
            <a:r>
              <a:rPr lang="en-US" sz="1800" dirty="0"/>
              <a:t> </a:t>
            </a:r>
            <a:r>
              <a:rPr lang="en-US" sz="1800" dirty="0" err="1"/>
              <a:t>penyelenggaraan</a:t>
            </a:r>
            <a:r>
              <a:rPr lang="en-US" sz="1800" dirty="0"/>
              <a:t> </a:t>
            </a:r>
            <a:r>
              <a:rPr lang="en-US" sz="1800" dirty="0" err="1"/>
              <a:t>pemerintahan</a:t>
            </a:r>
            <a:r>
              <a:rPr lang="en-US" sz="1800" dirty="0"/>
              <a:t> </a:t>
            </a:r>
            <a:r>
              <a:rPr lang="en-US" sz="1800" dirty="0" err="1"/>
              <a:t>terutama</a:t>
            </a:r>
            <a:r>
              <a:rPr lang="en-US" sz="1800" dirty="0"/>
              <a:t> </a:t>
            </a:r>
            <a:r>
              <a:rPr lang="id-ID" sz="1800" dirty="0"/>
              <a:t>dalam </a:t>
            </a:r>
            <a:r>
              <a:rPr lang="en-US" sz="1800" dirty="0" err="1"/>
              <a:t>menyangkut</a:t>
            </a:r>
            <a:r>
              <a:rPr lang="en-US" sz="1800" dirty="0"/>
              <a:t> </a:t>
            </a:r>
            <a:r>
              <a:rPr lang="en-US" sz="1800" dirty="0" err="1"/>
              <a:t>aspek-aspek</a:t>
            </a:r>
            <a:r>
              <a:rPr lang="en-US" sz="1800" dirty="0"/>
              <a:t> </a:t>
            </a:r>
            <a:r>
              <a:rPr lang="id-ID" sz="1800" dirty="0"/>
              <a:t>sistem kelembagaan (organisasi) dan ketatalaksanaan (manajemen) pemerintahan serta kinerja sumber daya manusia</a:t>
            </a:r>
            <a:endParaRPr lang="en-US" sz="1800" dirty="0"/>
          </a:p>
          <a:p>
            <a:pPr algn="just">
              <a:spcBef>
                <a:spcPts val="0"/>
              </a:spcBef>
            </a:pPr>
            <a:endParaRPr lang="id-ID" sz="1000" dirty="0"/>
          </a:p>
          <a:p>
            <a:pPr algn="just">
              <a:spcBef>
                <a:spcPts val="0"/>
              </a:spcBef>
            </a:pPr>
            <a:r>
              <a:rPr lang="id-ID" sz="1800" dirty="0"/>
              <a:t>Sekretariat Presiden merupakan salah satu lembaga pemerintahan yang berada dibawah dan bertanggung jawab kepada Menteri Sekretariat Negara, yang dipimpin oleh Kepala Sekretariat Presiden dan mempunyai tugas menyelenggarakan pemberian dukungan teknis dan administrasi kerumahtanggaan, keprotokolan, pers dan media kepada </a:t>
            </a:r>
            <a:r>
              <a:rPr lang="id-ID" sz="1800" dirty="0" err="1"/>
              <a:t>Preside</a:t>
            </a:r>
            <a:r>
              <a:rPr lang="en-US" sz="1800" dirty="0"/>
              <a:t>n</a:t>
            </a:r>
          </a:p>
          <a:p>
            <a:pPr marL="0" indent="0" algn="just">
              <a:spcBef>
                <a:spcPts val="0"/>
              </a:spcBef>
              <a:buNone/>
            </a:pPr>
            <a:r>
              <a:rPr lang="id-ID" sz="1800" dirty="0"/>
              <a:t> </a:t>
            </a:r>
            <a:r>
              <a:rPr lang="en-US" sz="1800" dirty="0"/>
              <a:t>               </a:t>
            </a:r>
            <a:r>
              <a:rPr lang="en-US" sz="1000" dirty="0"/>
              <a:t>   </a:t>
            </a:r>
            <a:r>
              <a:rPr lang="en-US" sz="1800" dirty="0"/>
              <a:t>                                                   </a:t>
            </a:r>
            <a:endParaRPr lang="id-ID" sz="1800" dirty="0"/>
          </a:p>
          <a:p>
            <a:pPr algn="just">
              <a:spcBef>
                <a:spcPts val="0"/>
              </a:spcBef>
            </a:pPr>
            <a:r>
              <a:rPr lang="id-ID" sz="1800" dirty="0"/>
              <a:t>Mengingat pentingnya peran Sekretariat Presiden, </a:t>
            </a:r>
            <a:r>
              <a:rPr lang="en-US" sz="1800" dirty="0" err="1"/>
              <a:t>maka</a:t>
            </a:r>
            <a:r>
              <a:rPr lang="en-US" sz="1800" dirty="0"/>
              <a:t> </a:t>
            </a:r>
            <a:r>
              <a:rPr lang="id-ID" sz="1800" dirty="0"/>
              <a:t>perlu didukung oleh birokrasi yang bersih, efektif, efisien, profesional, transparan dan akuntabel. Oleh sebab itu, </a:t>
            </a:r>
            <a:r>
              <a:rPr lang="id-ID" sz="1800" b="1" dirty="0"/>
              <a:t>Sekretariat Presiden mulai melakukan reformasi birokrasi</a:t>
            </a:r>
            <a:endParaRPr lang="id-ID" sz="1800" dirty="0"/>
          </a:p>
          <a:p>
            <a:pPr marL="0" indent="0" algn="just">
              <a:spcBef>
                <a:spcPts val="0"/>
              </a:spcBef>
              <a:buNone/>
            </a:pPr>
            <a:endParaRPr lang="en-US" sz="1000" b="1" dirty="0">
              <a:solidFill>
                <a:schemeClr val="accent2">
                  <a:lumMod val="50000"/>
                </a:schemeClr>
              </a:solidFill>
            </a:endParaRPr>
          </a:p>
          <a:p>
            <a:pPr marL="0" indent="0" algn="just">
              <a:spcBef>
                <a:spcPts val="0"/>
              </a:spcBef>
              <a:buNone/>
            </a:pPr>
            <a:endParaRPr lang="en-US" sz="1000" b="1" dirty="0">
              <a:solidFill>
                <a:schemeClr val="accent2">
                  <a:lumMod val="50000"/>
                </a:schemeClr>
              </a:solidFill>
            </a:endParaRPr>
          </a:p>
          <a:p>
            <a:pPr algn="just">
              <a:spcBef>
                <a:spcPts val="0"/>
              </a:spcBef>
            </a:pPr>
            <a:r>
              <a:rPr lang="en-US" sz="1800" b="1" dirty="0" err="1">
                <a:solidFill>
                  <a:schemeClr val="accent2">
                    <a:lumMod val="50000"/>
                  </a:schemeClr>
                </a:solidFill>
              </a:rPr>
              <a:t>Kebijakan</a:t>
            </a:r>
            <a:r>
              <a:rPr lang="en-US" sz="1800" b="1" dirty="0">
                <a:solidFill>
                  <a:schemeClr val="accent2">
                    <a:lumMod val="50000"/>
                  </a:schemeClr>
                </a:solidFill>
              </a:rPr>
              <a:t> </a:t>
            </a:r>
            <a:r>
              <a:rPr lang="en-US" sz="1800" b="1" dirty="0" err="1">
                <a:solidFill>
                  <a:schemeClr val="accent2">
                    <a:lumMod val="50000"/>
                  </a:schemeClr>
                </a:solidFill>
              </a:rPr>
              <a:t>Reformasi</a:t>
            </a:r>
            <a:r>
              <a:rPr lang="en-US" sz="1800" b="1" dirty="0">
                <a:solidFill>
                  <a:schemeClr val="accent2">
                    <a:lumMod val="50000"/>
                  </a:schemeClr>
                </a:solidFill>
              </a:rPr>
              <a:t> </a:t>
            </a:r>
            <a:r>
              <a:rPr lang="en-US" sz="1800" b="1" dirty="0" err="1">
                <a:solidFill>
                  <a:schemeClr val="accent2">
                    <a:lumMod val="50000"/>
                  </a:schemeClr>
                </a:solidFill>
              </a:rPr>
              <a:t>Birokrasi</a:t>
            </a:r>
            <a:r>
              <a:rPr lang="en-US" sz="1800" b="1" dirty="0">
                <a:solidFill>
                  <a:schemeClr val="accent2">
                    <a:lumMod val="50000"/>
                  </a:schemeClr>
                </a:solidFill>
              </a:rPr>
              <a:t> : </a:t>
            </a:r>
            <a:r>
              <a:rPr lang="en-US" sz="1800" b="1" dirty="0" err="1">
                <a:solidFill>
                  <a:schemeClr val="accent2">
                    <a:lumMod val="50000"/>
                  </a:schemeClr>
                </a:solidFill>
              </a:rPr>
              <a:t>Remunerasi</a:t>
            </a:r>
            <a:r>
              <a:rPr lang="en-US" sz="1800" b="1" dirty="0">
                <a:solidFill>
                  <a:schemeClr val="accent2">
                    <a:lumMod val="50000"/>
                  </a:schemeClr>
                </a:solidFill>
              </a:rPr>
              <a:t> dan SOP (</a:t>
            </a:r>
            <a:r>
              <a:rPr lang="en-US" sz="1800" b="1" dirty="0" err="1">
                <a:solidFill>
                  <a:schemeClr val="accent2">
                    <a:lumMod val="50000"/>
                  </a:schemeClr>
                </a:solidFill>
              </a:rPr>
              <a:t>ketatalaksanaan</a:t>
            </a:r>
            <a:r>
              <a:rPr lang="en-US" sz="1800" b="1" dirty="0">
                <a:solidFill>
                  <a:schemeClr val="accent2">
                    <a:lumMod val="50000"/>
                  </a:schemeClr>
                </a:solidFill>
              </a:rPr>
              <a:t>)</a:t>
            </a:r>
          </a:p>
        </p:txBody>
      </p:sp>
      <p:pic>
        <p:nvPicPr>
          <p:cNvPr id="4" name="Picture 2" descr="Image result for SIMBOL MANFAAT"/>
          <p:cNvPicPr>
            <a:picLocks noChangeAspect="1" noChangeArrowheads="1"/>
          </p:cNvPicPr>
          <p:nvPr/>
        </p:nvPicPr>
        <p:blipFill>
          <a:blip r:embed="rId3"/>
          <a:srcRect/>
          <a:stretch>
            <a:fillRect/>
          </a:stretch>
        </p:blipFill>
        <p:spPr bwMode="auto">
          <a:xfrm>
            <a:off x="244805" y="5373216"/>
            <a:ext cx="1208571" cy="1334110"/>
          </a:xfrm>
          <a:prstGeom prst="rect">
            <a:avLst/>
          </a:prstGeom>
          <a:noFill/>
        </p:spPr>
      </p:pic>
      <p:sp>
        <p:nvSpPr>
          <p:cNvPr id="6" name="TextBox 5"/>
          <p:cNvSpPr txBox="1"/>
          <p:nvPr/>
        </p:nvSpPr>
        <p:spPr>
          <a:xfrm>
            <a:off x="467544" y="476672"/>
            <a:ext cx="1012072" cy="4343400"/>
          </a:xfrm>
          <a:prstGeom prst="rect">
            <a:avLst/>
          </a:prstGeom>
          <a:noFill/>
        </p:spPr>
        <p:txBody>
          <a:bodyPr vert="wordArtVert" wrap="square" rtlCol="0">
            <a:spAutoFit/>
          </a:bodyPr>
          <a:lstStyle/>
          <a:p>
            <a:pPr algn="ctr"/>
            <a:r>
              <a:rPr lang="en-US" sz="2800" b="1" dirty="0">
                <a:solidFill>
                  <a:schemeClr val="accent2">
                    <a:lumMod val="50000"/>
                  </a:schemeClr>
                </a:solidFill>
                <a:latin typeface="Aharoni" panose="02010803020104030203" pitchFamily="2" charset="-79"/>
                <a:ea typeface="Century Gothic" charset="0"/>
                <a:cs typeface="Aharoni" panose="02010803020104030203" pitchFamily="2" charset="-79"/>
              </a:rPr>
              <a:t>LATAR BELAKANG</a:t>
            </a:r>
          </a:p>
        </p:txBody>
      </p:sp>
    </p:spTree>
    <p:extLst>
      <p:ext uri="{BB962C8B-B14F-4D97-AF65-F5344CB8AC3E}">
        <p14:creationId xmlns:p14="http://schemas.microsoft.com/office/powerpoint/2010/main" val="13373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l="-25000" r="-25000"/>
          </a:stretch>
        </a:blipFill>
        <a:effectLst/>
      </p:bgPr>
    </p:bg>
    <p:spTree>
      <p:nvGrpSpPr>
        <p:cNvPr id="1" name=""/>
        <p:cNvGrpSpPr/>
        <p:nvPr/>
      </p:nvGrpSpPr>
      <p:grpSpPr>
        <a:xfrm>
          <a:off x="0" y="0"/>
          <a:ext cx="0" cy="0"/>
          <a:chOff x="0" y="0"/>
          <a:chExt cx="0" cy="0"/>
        </a:xfrm>
      </p:grpSpPr>
      <p:sp>
        <p:nvSpPr>
          <p:cNvPr id="7" name="Subjudul 6">
            <a:extLst>
              <a:ext uri="{FF2B5EF4-FFF2-40B4-BE49-F238E27FC236}">
                <a16:creationId xmlns:a16="http://schemas.microsoft.com/office/drawing/2014/main" xmlns="" id="{2DC9D0EA-793D-448C-B97F-EF707938C6F6}"/>
              </a:ext>
            </a:extLst>
          </p:cNvPr>
          <p:cNvSpPr txBox="1">
            <a:spLocks/>
          </p:cNvSpPr>
          <p:nvPr/>
        </p:nvSpPr>
        <p:spPr>
          <a:xfrm>
            <a:off x="1835696" y="332656"/>
            <a:ext cx="6822758" cy="72008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en-US" sz="1800" dirty="0"/>
              <a:t>T</a:t>
            </a:r>
            <a:r>
              <a:rPr lang="id-ID" sz="1800" dirty="0"/>
              <a:t>erdapat beberapa pegawai yang belum maksimal dalam kinerjanya, fenomena yang terjadi tidak sesuai dengan harapan dan tujuan organisasi yaitu kurangnya tanggung jawab pegawai terhadap pelaksanaan pekerjaan yang diemban dan kurangnya inisiatif </a:t>
            </a:r>
            <a:r>
              <a:rPr lang="en-US" sz="1800" dirty="0" err="1"/>
              <a:t>serta</a:t>
            </a:r>
            <a:r>
              <a:rPr lang="en-US" sz="1800" dirty="0"/>
              <a:t> </a:t>
            </a:r>
            <a:r>
              <a:rPr lang="en-US" sz="1800" dirty="0" err="1"/>
              <a:t>komunikasi</a:t>
            </a:r>
            <a:r>
              <a:rPr lang="en-US" sz="1800" dirty="0"/>
              <a:t> yang </a:t>
            </a:r>
            <a:r>
              <a:rPr lang="en-US" sz="1800" dirty="0" err="1"/>
              <a:t>terbatas</a:t>
            </a:r>
            <a:r>
              <a:rPr lang="en-US" sz="1800" dirty="0"/>
              <a:t> </a:t>
            </a:r>
            <a:r>
              <a:rPr lang="id-ID" sz="1800" dirty="0"/>
              <a:t>dalam melaksanakan tugasnya sehingga menjadi lamban dalam mengambil sebuah keputusan yang menyebabkan tidak tercapainya kuantitas pekerjaan</a:t>
            </a:r>
            <a:endParaRPr lang="en-US" sz="1800" dirty="0"/>
          </a:p>
          <a:p>
            <a:pPr marL="0" indent="0" algn="just">
              <a:spcBef>
                <a:spcPts val="0"/>
              </a:spcBef>
              <a:buNone/>
            </a:pPr>
            <a:endParaRPr lang="en-US" sz="1800" dirty="0"/>
          </a:p>
          <a:p>
            <a:pPr algn="just">
              <a:spcBef>
                <a:spcPts val="0"/>
              </a:spcBef>
            </a:pPr>
            <a:r>
              <a:rPr lang="en-US" sz="1800" dirty="0"/>
              <a:t>M</a:t>
            </a:r>
            <a:r>
              <a:rPr lang="id-ID" sz="1800" dirty="0"/>
              <a:t>asih terdapat pegawai yang kurang disiplin dalam pengelolaan waktu kerja sesuai ketentuan, masih banyak yang tidak menampakkan kepuasan kerja, motivasi kerja menurun dan sebagian masih merasakan ketidakadilan dalam pemberian remunerasi</a:t>
            </a:r>
            <a:endParaRPr lang="en-US" sz="1800" dirty="0"/>
          </a:p>
          <a:p>
            <a:pPr marL="0" indent="0" algn="just">
              <a:spcBef>
                <a:spcPts val="0"/>
              </a:spcBef>
              <a:buNone/>
            </a:pPr>
            <a:endParaRPr lang="id-ID" sz="1800" dirty="0"/>
          </a:p>
          <a:p>
            <a:pPr algn="just">
              <a:spcBef>
                <a:spcPts val="0"/>
              </a:spcBef>
            </a:pPr>
            <a:r>
              <a:rPr lang="id-ID" sz="1800" dirty="0"/>
              <a:t>Menurut Sinambela (2017:226-227), tujuan</a:t>
            </a:r>
            <a:r>
              <a:rPr lang="en-US" sz="1800" dirty="0"/>
              <a:t> </a:t>
            </a:r>
            <a:r>
              <a:rPr lang="en-US" sz="1800" dirty="0" err="1"/>
              <a:t>kompensasi</a:t>
            </a:r>
            <a:r>
              <a:rPr lang="en-US" sz="1800" dirty="0"/>
              <a:t> (</a:t>
            </a:r>
            <a:r>
              <a:rPr lang="en-US" sz="1800" dirty="0" err="1"/>
              <a:t>istilah</a:t>
            </a:r>
            <a:r>
              <a:rPr lang="en-US" sz="1800" dirty="0"/>
              <a:t> </a:t>
            </a:r>
            <a:r>
              <a:rPr lang="en-US" sz="1800" dirty="0" err="1"/>
              <a:t>remunerasi</a:t>
            </a:r>
            <a:r>
              <a:rPr lang="en-US" sz="1800" dirty="0"/>
              <a:t>) </a:t>
            </a:r>
            <a:r>
              <a:rPr lang="id-ID" sz="1800" dirty="0"/>
              <a:t>adalah ikatan </a:t>
            </a:r>
            <a:r>
              <a:rPr lang="en-US" sz="1800" dirty="0"/>
              <a:t>k</a:t>
            </a:r>
            <a:r>
              <a:rPr lang="id-ID" sz="1800" dirty="0" err="1"/>
              <a:t>erja</a:t>
            </a:r>
            <a:r>
              <a:rPr lang="id-ID" sz="1800" dirty="0"/>
              <a:t> </a:t>
            </a:r>
            <a:r>
              <a:rPr lang="en-US" sz="1800" dirty="0"/>
              <a:t>s</a:t>
            </a:r>
            <a:r>
              <a:rPr lang="id-ID" sz="1800" dirty="0" err="1"/>
              <a:t>ama</a:t>
            </a:r>
            <a:r>
              <a:rPr lang="id-ID" sz="1800" dirty="0"/>
              <a:t>, </a:t>
            </a:r>
            <a:r>
              <a:rPr lang="en-US" sz="1800" dirty="0"/>
              <a:t>k</a:t>
            </a:r>
            <a:r>
              <a:rPr lang="id-ID" sz="1800" dirty="0" err="1"/>
              <a:t>epuasan</a:t>
            </a:r>
            <a:r>
              <a:rPr lang="id-ID" sz="1800" dirty="0"/>
              <a:t> </a:t>
            </a:r>
            <a:r>
              <a:rPr lang="en-US" sz="1800" dirty="0"/>
              <a:t>k</a:t>
            </a:r>
            <a:r>
              <a:rPr lang="id-ID" sz="1800" dirty="0" err="1"/>
              <a:t>erja</a:t>
            </a:r>
            <a:r>
              <a:rPr lang="id-ID" sz="1800" dirty="0"/>
              <a:t>, </a:t>
            </a:r>
            <a:r>
              <a:rPr lang="en-US" sz="1800" dirty="0"/>
              <a:t>p</a:t>
            </a:r>
            <a:r>
              <a:rPr lang="id-ID" sz="1800" dirty="0" err="1"/>
              <a:t>engadaan</a:t>
            </a:r>
            <a:r>
              <a:rPr lang="id-ID" sz="1800" dirty="0"/>
              <a:t> </a:t>
            </a:r>
            <a:r>
              <a:rPr lang="en-US" sz="1800" dirty="0"/>
              <a:t>p</a:t>
            </a:r>
            <a:r>
              <a:rPr lang="id-ID" sz="1800" dirty="0" err="1"/>
              <a:t>egawai</a:t>
            </a:r>
            <a:r>
              <a:rPr lang="id-ID" sz="1800" dirty="0"/>
              <a:t>, motivasi, </a:t>
            </a:r>
            <a:r>
              <a:rPr lang="en-US" sz="1800" dirty="0"/>
              <a:t>m</a:t>
            </a:r>
            <a:r>
              <a:rPr lang="id-ID" sz="1800" dirty="0" err="1"/>
              <a:t>enjamin</a:t>
            </a:r>
            <a:r>
              <a:rPr lang="id-ID" sz="1800" dirty="0"/>
              <a:t> </a:t>
            </a:r>
            <a:r>
              <a:rPr lang="en-US" sz="1800" dirty="0"/>
              <a:t>k</a:t>
            </a:r>
            <a:r>
              <a:rPr lang="id-ID" sz="1800" dirty="0" err="1"/>
              <a:t>eadilan</a:t>
            </a:r>
            <a:r>
              <a:rPr lang="id-ID" sz="1800" dirty="0"/>
              <a:t>, </a:t>
            </a:r>
            <a:r>
              <a:rPr lang="en-US" sz="1800" dirty="0"/>
              <a:t>d</a:t>
            </a:r>
            <a:r>
              <a:rPr lang="id-ID" sz="1800" dirty="0" err="1"/>
              <a:t>isiplin</a:t>
            </a:r>
            <a:r>
              <a:rPr lang="id-ID" sz="1800" dirty="0"/>
              <a:t>, </a:t>
            </a:r>
            <a:r>
              <a:rPr lang="en-US" sz="1800" dirty="0"/>
              <a:t>p</a:t>
            </a:r>
            <a:r>
              <a:rPr lang="id-ID" sz="1800" dirty="0" err="1"/>
              <a:t>engaruh</a:t>
            </a:r>
            <a:r>
              <a:rPr lang="id-ID" sz="1800" dirty="0"/>
              <a:t> </a:t>
            </a:r>
            <a:r>
              <a:rPr lang="en-US" sz="1800" dirty="0"/>
              <a:t>s</a:t>
            </a:r>
            <a:r>
              <a:rPr lang="id-ID" sz="1800" dirty="0" err="1"/>
              <a:t>erikat</a:t>
            </a:r>
            <a:r>
              <a:rPr lang="id-ID" sz="1800" dirty="0"/>
              <a:t> </a:t>
            </a:r>
            <a:r>
              <a:rPr lang="en-US" sz="1800" dirty="0"/>
              <a:t>k</a:t>
            </a:r>
            <a:r>
              <a:rPr lang="id-ID" sz="1800" dirty="0" err="1"/>
              <a:t>erja</a:t>
            </a:r>
            <a:r>
              <a:rPr lang="id-ID" sz="1800" dirty="0"/>
              <a:t>, </a:t>
            </a:r>
            <a:r>
              <a:rPr lang="en-US" sz="1800" dirty="0"/>
              <a:t>p</a:t>
            </a:r>
            <a:r>
              <a:rPr lang="id-ID" sz="1800" dirty="0" err="1"/>
              <a:t>engaruh</a:t>
            </a:r>
            <a:r>
              <a:rPr lang="id-ID" sz="1800" dirty="0"/>
              <a:t> </a:t>
            </a:r>
            <a:r>
              <a:rPr lang="en-US" sz="1800" dirty="0"/>
              <a:t>P</a:t>
            </a:r>
            <a:r>
              <a:rPr lang="id-ID" sz="1800" dirty="0" err="1"/>
              <a:t>emerintah</a:t>
            </a:r>
            <a:r>
              <a:rPr lang="en-US" sz="1800" dirty="0"/>
              <a:t>. </a:t>
            </a:r>
          </a:p>
          <a:p>
            <a:pPr marL="0" indent="0" algn="just">
              <a:spcBef>
                <a:spcPts val="0"/>
              </a:spcBef>
              <a:buNone/>
            </a:pPr>
            <a:endParaRPr lang="en-US" sz="1800" dirty="0"/>
          </a:p>
          <a:p>
            <a:pPr algn="just">
              <a:spcBef>
                <a:spcPts val="0"/>
              </a:spcBef>
            </a:pPr>
            <a:r>
              <a:rPr lang="id-ID" sz="1800" dirty="0"/>
              <a:t>Hal tersebut menggambarkan masih belum terpenuhinya tujuan pelaksanaan remunerasi dimaksud. </a:t>
            </a:r>
            <a:endParaRPr lang="en-US" sz="1800" dirty="0">
              <a:solidFill>
                <a:schemeClr val="accent2">
                  <a:lumMod val="50000"/>
                </a:schemeClr>
              </a:solidFill>
            </a:endParaRPr>
          </a:p>
          <a:p>
            <a:pPr marL="0" indent="0" algn="just">
              <a:spcBef>
                <a:spcPts val="0"/>
              </a:spcBef>
              <a:buNone/>
            </a:pPr>
            <a:endParaRPr lang="id-ID" sz="1800" dirty="0"/>
          </a:p>
          <a:p>
            <a:pPr marL="0" indent="0" algn="just">
              <a:spcBef>
                <a:spcPts val="0"/>
              </a:spcBef>
              <a:buNone/>
            </a:pPr>
            <a:endParaRPr lang="en-US" sz="1800" dirty="0"/>
          </a:p>
          <a:p>
            <a:pPr algn="just">
              <a:spcBef>
                <a:spcPts val="0"/>
              </a:spcBef>
            </a:pPr>
            <a:endParaRPr lang="en-US" sz="1800" dirty="0">
              <a:solidFill>
                <a:schemeClr val="accent2">
                  <a:lumMod val="50000"/>
                </a:schemeClr>
              </a:solidFill>
            </a:endParaRPr>
          </a:p>
        </p:txBody>
      </p:sp>
      <p:sp>
        <p:nvSpPr>
          <p:cNvPr id="3" name="TextBox 5">
            <a:extLst>
              <a:ext uri="{FF2B5EF4-FFF2-40B4-BE49-F238E27FC236}">
                <a16:creationId xmlns:a16="http://schemas.microsoft.com/office/drawing/2014/main" xmlns="" id="{AA7979C8-E1A2-43D4-8A6A-A626CB1458AF}"/>
              </a:ext>
            </a:extLst>
          </p:cNvPr>
          <p:cNvSpPr txBox="1"/>
          <p:nvPr/>
        </p:nvSpPr>
        <p:spPr>
          <a:xfrm>
            <a:off x="324800" y="548680"/>
            <a:ext cx="1012072" cy="4343400"/>
          </a:xfrm>
          <a:prstGeom prst="rect">
            <a:avLst/>
          </a:prstGeom>
          <a:noFill/>
        </p:spPr>
        <p:txBody>
          <a:bodyPr vert="wordArtVert" wrap="square" rtlCol="0">
            <a:spAutoFit/>
          </a:bodyPr>
          <a:lstStyle/>
          <a:p>
            <a:pPr algn="ctr"/>
            <a:r>
              <a:rPr lang="en-US" sz="2800" b="1" dirty="0">
                <a:solidFill>
                  <a:schemeClr val="accent2">
                    <a:lumMod val="50000"/>
                  </a:schemeClr>
                </a:solidFill>
                <a:latin typeface="Aharoni" panose="02010803020104030203" pitchFamily="2" charset="-79"/>
                <a:ea typeface="Century Gothic" charset="0"/>
                <a:cs typeface="Aharoni" panose="02010803020104030203" pitchFamily="2" charset="-79"/>
              </a:rPr>
              <a:t>LATAR BELAKANG</a:t>
            </a:r>
          </a:p>
        </p:txBody>
      </p:sp>
      <p:pic>
        <p:nvPicPr>
          <p:cNvPr id="4" name="Picture 2" descr="Image result for SIMBOL MANFAAT">
            <a:extLst>
              <a:ext uri="{FF2B5EF4-FFF2-40B4-BE49-F238E27FC236}">
                <a16:creationId xmlns:a16="http://schemas.microsoft.com/office/drawing/2014/main" xmlns="" id="{EF47AF79-712F-4E9A-91E4-F28AE9943358}"/>
              </a:ext>
            </a:extLst>
          </p:cNvPr>
          <p:cNvPicPr>
            <a:picLocks noChangeAspect="1" noChangeArrowheads="1"/>
          </p:cNvPicPr>
          <p:nvPr/>
        </p:nvPicPr>
        <p:blipFill>
          <a:blip r:embed="rId4"/>
          <a:srcRect/>
          <a:stretch>
            <a:fillRect/>
          </a:stretch>
        </p:blipFill>
        <p:spPr bwMode="auto">
          <a:xfrm>
            <a:off x="256752" y="5589240"/>
            <a:ext cx="1080120" cy="1192316"/>
          </a:xfrm>
          <a:prstGeom prst="rect">
            <a:avLst/>
          </a:prstGeom>
          <a:noFill/>
        </p:spPr>
      </p:pic>
    </p:spTree>
    <p:extLst>
      <p:ext uri="{BB962C8B-B14F-4D97-AF65-F5344CB8AC3E}">
        <p14:creationId xmlns:p14="http://schemas.microsoft.com/office/powerpoint/2010/main" val="178438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25000" r="-25000"/>
          </a:stretch>
        </a:blipFill>
        <a:effectLst/>
      </p:bgPr>
    </p:bg>
    <p:spTree>
      <p:nvGrpSpPr>
        <p:cNvPr id="1" name=""/>
        <p:cNvGrpSpPr/>
        <p:nvPr/>
      </p:nvGrpSpPr>
      <p:grpSpPr>
        <a:xfrm>
          <a:off x="0" y="0"/>
          <a:ext cx="0" cy="0"/>
          <a:chOff x="0" y="0"/>
          <a:chExt cx="0" cy="0"/>
        </a:xfrm>
      </p:grpSpPr>
      <p:sp>
        <p:nvSpPr>
          <p:cNvPr id="7" name="Subjudul 6">
            <a:extLst>
              <a:ext uri="{FF2B5EF4-FFF2-40B4-BE49-F238E27FC236}">
                <a16:creationId xmlns:a16="http://schemas.microsoft.com/office/drawing/2014/main" xmlns="" id="{2DC9D0EA-793D-448C-B97F-EF707938C6F6}"/>
              </a:ext>
            </a:extLst>
          </p:cNvPr>
          <p:cNvSpPr txBox="1">
            <a:spLocks/>
          </p:cNvSpPr>
          <p:nvPr/>
        </p:nvSpPr>
        <p:spPr>
          <a:xfrm>
            <a:off x="2051720" y="692696"/>
            <a:ext cx="6624736" cy="72008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en-US" sz="1800" dirty="0"/>
              <a:t>M</a:t>
            </a:r>
            <a:r>
              <a:rPr lang="id-ID" sz="1800" dirty="0"/>
              <a:t>asih ada beberapa unit kerja yang tugas dan fungsinya tumpang tindih (</a:t>
            </a:r>
            <a:r>
              <a:rPr lang="id-ID" sz="1800" i="1" dirty="0"/>
              <a:t>overlapping</a:t>
            </a:r>
            <a:r>
              <a:rPr lang="id-ID" sz="1800" dirty="0"/>
              <a:t>) sehingga sering terjadi duplikasi dalam melaksanakan tugas yang sama</a:t>
            </a:r>
            <a:r>
              <a:rPr lang="en-US" sz="1800" dirty="0"/>
              <a:t>, </a:t>
            </a:r>
            <a:r>
              <a:rPr lang="en-US" sz="1800" dirty="0" err="1"/>
              <a:t>belum</a:t>
            </a:r>
            <a:r>
              <a:rPr lang="en-US" sz="1800" dirty="0"/>
              <a:t> </a:t>
            </a:r>
            <a:r>
              <a:rPr lang="en-US" sz="1800" dirty="0" err="1"/>
              <a:t>terstandarisasi</a:t>
            </a:r>
            <a:endParaRPr lang="en-US" sz="1800" dirty="0"/>
          </a:p>
          <a:p>
            <a:pPr algn="just">
              <a:spcBef>
                <a:spcPts val="0"/>
              </a:spcBef>
            </a:pPr>
            <a:endParaRPr lang="id-ID" sz="1800" dirty="0"/>
          </a:p>
          <a:p>
            <a:pPr algn="just">
              <a:spcBef>
                <a:spcPts val="0"/>
              </a:spcBef>
            </a:pPr>
            <a:r>
              <a:rPr lang="id-ID" sz="1800" dirty="0"/>
              <a:t>Mekanisme kerja yang digunakan masih didasarkan pada kebiasaan-kebiasaan yang telah berlangsung pada saat itu, </a:t>
            </a:r>
            <a:r>
              <a:rPr lang="en-US" sz="1800" dirty="0" err="1"/>
              <a:t>belum</a:t>
            </a:r>
            <a:r>
              <a:rPr lang="id-ID" sz="1800" dirty="0"/>
              <a:t> mengoptimalkan pemanfaatan teknologi sehingga pelaksanaan tugas cenderung lambat dan tidak terukur</a:t>
            </a:r>
            <a:endParaRPr lang="en-US" sz="1800" dirty="0"/>
          </a:p>
          <a:p>
            <a:pPr algn="just">
              <a:spcBef>
                <a:spcPts val="0"/>
              </a:spcBef>
            </a:pPr>
            <a:endParaRPr lang="id-ID" sz="1800" dirty="0"/>
          </a:p>
          <a:p>
            <a:pPr algn="just">
              <a:spcBef>
                <a:spcPts val="0"/>
              </a:spcBef>
            </a:pPr>
            <a:r>
              <a:rPr lang="en-US" sz="1800" dirty="0"/>
              <a:t>M</a:t>
            </a:r>
            <a:r>
              <a:rPr lang="id-ID" sz="1800" dirty="0"/>
              <a:t>asih adanya mekanisme kerja yang dilaksanakan belum sesuai dengan SOP yang telah disusun dan ditetapkan</a:t>
            </a:r>
            <a:endParaRPr lang="en-US" sz="1800" dirty="0"/>
          </a:p>
          <a:p>
            <a:pPr marL="0" indent="0" algn="just">
              <a:spcBef>
                <a:spcPts val="0"/>
              </a:spcBef>
              <a:buNone/>
            </a:pPr>
            <a:endParaRPr lang="en-US" sz="1800" dirty="0"/>
          </a:p>
          <a:p>
            <a:pPr algn="just">
              <a:spcBef>
                <a:spcPts val="0"/>
              </a:spcBef>
            </a:pPr>
            <a:r>
              <a:rPr lang="en-US" sz="1800" dirty="0" err="1"/>
              <a:t>Sehingga</a:t>
            </a:r>
            <a:r>
              <a:rPr lang="en-US" sz="1800" dirty="0"/>
              <a:t> </a:t>
            </a:r>
            <a:r>
              <a:rPr lang="id-ID" sz="1800" i="1" dirty="0"/>
              <a:t>Standard Operating Procedure</a:t>
            </a:r>
            <a:r>
              <a:rPr lang="en-US" sz="1800" i="1" dirty="0"/>
              <a:t>s </a:t>
            </a:r>
            <a:r>
              <a:rPr lang="id-ID" sz="1800" dirty="0"/>
              <a:t>(SOP) sebagai panduan dalam pelaksanaan pekerjaan, namun ketatalaksanaan belum sepenuhnya dapat dilaksanakan </a:t>
            </a:r>
            <a:r>
              <a:rPr lang="en-US" sz="1800" dirty="0"/>
              <a:t>yang</a:t>
            </a:r>
            <a:r>
              <a:rPr lang="id-ID" sz="1800" dirty="0"/>
              <a:t> menyebabkan </a:t>
            </a:r>
            <a:r>
              <a:rPr lang="id-ID" sz="1800" b="1" dirty="0"/>
              <a:t>kinerja tidak sesuai dengan yang diharapkan</a:t>
            </a:r>
            <a:endParaRPr lang="id-ID" sz="1800" dirty="0"/>
          </a:p>
        </p:txBody>
      </p:sp>
      <p:pic>
        <p:nvPicPr>
          <p:cNvPr id="3" name="Picture 2" descr="Image result for SIMBOL MANFAAT">
            <a:extLst>
              <a:ext uri="{FF2B5EF4-FFF2-40B4-BE49-F238E27FC236}">
                <a16:creationId xmlns:a16="http://schemas.microsoft.com/office/drawing/2014/main" xmlns="" id="{ED423CB8-EFD6-4EC7-9223-5BE9792D3482}"/>
              </a:ext>
            </a:extLst>
          </p:cNvPr>
          <p:cNvPicPr>
            <a:picLocks noChangeAspect="1" noChangeArrowheads="1"/>
          </p:cNvPicPr>
          <p:nvPr/>
        </p:nvPicPr>
        <p:blipFill>
          <a:blip r:embed="rId3"/>
          <a:srcRect/>
          <a:stretch>
            <a:fillRect/>
          </a:stretch>
        </p:blipFill>
        <p:spPr bwMode="auto">
          <a:xfrm>
            <a:off x="301767" y="5517232"/>
            <a:ext cx="1043714" cy="1152128"/>
          </a:xfrm>
          <a:prstGeom prst="rect">
            <a:avLst/>
          </a:prstGeom>
          <a:noFill/>
        </p:spPr>
      </p:pic>
      <p:sp>
        <p:nvSpPr>
          <p:cNvPr id="4" name="TextBox 5">
            <a:extLst>
              <a:ext uri="{FF2B5EF4-FFF2-40B4-BE49-F238E27FC236}">
                <a16:creationId xmlns:a16="http://schemas.microsoft.com/office/drawing/2014/main" xmlns="" id="{F75B75EC-6B0A-4860-8CD5-D3E044C2B48E}"/>
              </a:ext>
            </a:extLst>
          </p:cNvPr>
          <p:cNvSpPr txBox="1"/>
          <p:nvPr/>
        </p:nvSpPr>
        <p:spPr>
          <a:xfrm>
            <a:off x="317588" y="548680"/>
            <a:ext cx="1012072" cy="4343400"/>
          </a:xfrm>
          <a:prstGeom prst="rect">
            <a:avLst/>
          </a:prstGeom>
          <a:noFill/>
        </p:spPr>
        <p:txBody>
          <a:bodyPr vert="wordArtVert" wrap="square" rtlCol="0">
            <a:spAutoFit/>
          </a:bodyPr>
          <a:lstStyle/>
          <a:p>
            <a:pPr algn="ctr"/>
            <a:r>
              <a:rPr lang="en-US" sz="2800" b="1" dirty="0">
                <a:solidFill>
                  <a:schemeClr val="accent2">
                    <a:lumMod val="50000"/>
                  </a:schemeClr>
                </a:solidFill>
                <a:latin typeface="Aharoni" panose="02010803020104030203" pitchFamily="2" charset="-79"/>
                <a:ea typeface="Century Gothic" charset="0"/>
                <a:cs typeface="Aharoni" panose="02010803020104030203" pitchFamily="2" charset="-79"/>
              </a:rPr>
              <a:t>LATAR BELAKANG</a:t>
            </a:r>
          </a:p>
        </p:txBody>
      </p:sp>
    </p:spTree>
    <p:extLst>
      <p:ext uri="{BB962C8B-B14F-4D97-AF65-F5344CB8AC3E}">
        <p14:creationId xmlns:p14="http://schemas.microsoft.com/office/powerpoint/2010/main" val="95602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25000" r="-25000"/>
          </a:stretch>
        </a:blipFill>
        <a:effectLst/>
      </p:bgPr>
    </p:bg>
    <p:spTree>
      <p:nvGrpSpPr>
        <p:cNvPr id="1" name=""/>
        <p:cNvGrpSpPr/>
        <p:nvPr/>
      </p:nvGrpSpPr>
      <p:grpSpPr>
        <a:xfrm>
          <a:off x="0" y="0"/>
          <a:ext cx="0" cy="0"/>
          <a:chOff x="0" y="0"/>
          <a:chExt cx="0" cy="0"/>
        </a:xfrm>
      </p:grpSpPr>
      <p:sp>
        <p:nvSpPr>
          <p:cNvPr id="7" name="Subjudul 6">
            <a:extLst>
              <a:ext uri="{FF2B5EF4-FFF2-40B4-BE49-F238E27FC236}">
                <a16:creationId xmlns:a16="http://schemas.microsoft.com/office/drawing/2014/main" xmlns="" id="{2DC9D0EA-793D-448C-B97F-EF707938C6F6}"/>
              </a:ext>
            </a:extLst>
          </p:cNvPr>
          <p:cNvSpPr txBox="1">
            <a:spLocks/>
          </p:cNvSpPr>
          <p:nvPr/>
        </p:nvSpPr>
        <p:spPr>
          <a:xfrm>
            <a:off x="407088" y="2132856"/>
            <a:ext cx="8208912" cy="72008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buFont typeface="Wingdings" panose="05000000000000000000" pitchFamily="2" charset="2"/>
              <a:buChar char="v"/>
              <a:defRPr/>
            </a:pPr>
            <a:r>
              <a:rPr kumimoji="0" lang="en-US" sz="2000" b="1" i="0" u="none" strike="noStrike" kern="1200" cap="none" spc="0" normalizeH="0" baseline="0" noProof="0" dirty="0" err="1">
                <a:ln>
                  <a:noFill/>
                </a:ln>
                <a:effectLst/>
                <a:uLnTx/>
                <a:uFillTx/>
                <a:latin typeface="Calibri"/>
              </a:rPr>
              <a:t>Rumusan</a:t>
            </a:r>
            <a:r>
              <a:rPr kumimoji="0" lang="en-US" sz="2000" b="1" i="0" u="none" strike="noStrike" kern="1200" cap="none" spc="0" normalizeH="0" baseline="0" noProof="0" dirty="0">
                <a:ln>
                  <a:noFill/>
                </a:ln>
                <a:effectLst/>
                <a:uLnTx/>
                <a:uFillTx/>
                <a:latin typeface="Calibri"/>
              </a:rPr>
              <a:t> </a:t>
            </a:r>
            <a:r>
              <a:rPr kumimoji="0" lang="en-US" sz="2000" b="1" i="0" u="none" strike="noStrike" kern="1200" cap="none" spc="0" normalizeH="0" baseline="0" noProof="0" dirty="0" err="1">
                <a:ln>
                  <a:noFill/>
                </a:ln>
                <a:effectLst/>
                <a:uLnTx/>
                <a:uFillTx/>
                <a:latin typeface="Calibri"/>
              </a:rPr>
              <a:t>Masalah</a:t>
            </a:r>
            <a:endParaRPr kumimoji="0" lang="en-US" sz="2000" b="1" i="0" u="none" strike="noStrike" kern="1200" cap="none" spc="0" normalizeH="0" baseline="0" noProof="0" dirty="0">
              <a:ln>
                <a:noFill/>
              </a:ln>
              <a:effectLst/>
              <a:uLnTx/>
              <a:uFillTx/>
              <a:latin typeface="Calibri"/>
            </a:endParaRPr>
          </a:p>
          <a:p>
            <a:pPr marL="857250" lvl="1" indent="-457200" algn="just">
              <a:spcBef>
                <a:spcPts val="0"/>
              </a:spcBef>
              <a:buFont typeface="+mj-lt"/>
              <a:buAutoNum type="arabicPeriod"/>
              <a:defRPr/>
            </a:pPr>
            <a:r>
              <a:rPr kumimoji="0" lang="en-US" sz="2000" b="0" i="0" u="none" strike="noStrike" kern="1200" cap="none" spc="0" normalizeH="0" baseline="0" noProof="0" dirty="0" err="1">
                <a:ln>
                  <a:noFill/>
                </a:ln>
                <a:effectLst/>
                <a:uLnTx/>
                <a:uFillTx/>
                <a:latin typeface="Calibri"/>
              </a:rPr>
              <a:t>Bagaimana</a:t>
            </a:r>
            <a:r>
              <a:rPr kumimoji="0" lang="id-ID" sz="2000" b="0" i="0" u="none" strike="noStrike" kern="1200" cap="none" spc="0" normalizeH="0" baseline="0" noProof="0" dirty="0">
                <a:ln>
                  <a:noFill/>
                </a:ln>
                <a:effectLst/>
                <a:uLnTx/>
                <a:uFillTx/>
                <a:latin typeface="Calibri"/>
              </a:rPr>
              <a:t> </a:t>
            </a:r>
            <a:r>
              <a:rPr kumimoji="0" lang="en-US" sz="2000" b="0" i="0" u="none" strike="noStrike" kern="1200" cap="none" spc="0" normalizeH="0" baseline="0" noProof="0" dirty="0" err="1">
                <a:ln>
                  <a:noFill/>
                </a:ln>
                <a:effectLst/>
                <a:uLnTx/>
                <a:uFillTx/>
                <a:latin typeface="Calibri"/>
              </a:rPr>
              <a:t>pe</a:t>
            </a:r>
            <a:r>
              <a:rPr lang="en-US" sz="2000" dirty="0" err="1"/>
              <a:t>ngaruh</a:t>
            </a:r>
            <a:r>
              <a:rPr lang="en-US" sz="2000" dirty="0"/>
              <a:t> </a:t>
            </a:r>
            <a:r>
              <a:rPr lang="en-US" sz="2000" dirty="0" err="1"/>
              <a:t>remunerasi</a:t>
            </a:r>
            <a:r>
              <a:rPr lang="en-US" sz="2000" dirty="0"/>
              <a:t> </a:t>
            </a:r>
            <a:r>
              <a:rPr lang="en-US" sz="2000" dirty="0" err="1"/>
              <a:t>terhadap</a:t>
            </a:r>
            <a:r>
              <a:rPr lang="en-US" sz="2000" dirty="0"/>
              <a:t> </a:t>
            </a:r>
            <a:r>
              <a:rPr lang="en-US" sz="2000" dirty="0" err="1"/>
              <a:t>kinerja</a:t>
            </a:r>
            <a:r>
              <a:rPr lang="en-US" sz="2000" dirty="0"/>
              <a:t> </a:t>
            </a:r>
            <a:r>
              <a:rPr lang="en-US" sz="2000" dirty="0" err="1"/>
              <a:t>pegawai</a:t>
            </a:r>
            <a:r>
              <a:rPr lang="en-US" sz="2000" dirty="0"/>
              <a:t> </a:t>
            </a:r>
            <a:r>
              <a:rPr lang="en-US" sz="2000" dirty="0" err="1"/>
              <a:t>pada</a:t>
            </a:r>
            <a:r>
              <a:rPr lang="en-US" sz="2000" dirty="0"/>
              <a:t> Biro </a:t>
            </a:r>
            <a:r>
              <a:rPr lang="en-US" sz="2000" dirty="0" err="1"/>
              <a:t>Pengelolaan</a:t>
            </a:r>
            <a:r>
              <a:rPr lang="en-US" sz="2000" dirty="0"/>
              <a:t> Istana </a:t>
            </a:r>
            <a:r>
              <a:rPr lang="en-US" sz="2000" dirty="0" err="1"/>
              <a:t>Sekretariat</a:t>
            </a:r>
            <a:r>
              <a:rPr lang="en-US" sz="2000" dirty="0"/>
              <a:t> </a:t>
            </a:r>
            <a:r>
              <a:rPr lang="en-US" sz="2000" dirty="0" err="1"/>
              <a:t>Presiden</a:t>
            </a:r>
            <a:r>
              <a:rPr lang="en-US" sz="2000" dirty="0"/>
              <a:t>?</a:t>
            </a:r>
          </a:p>
          <a:p>
            <a:pPr marL="857250" lvl="1" indent="-457200" algn="just">
              <a:spcBef>
                <a:spcPts val="0"/>
              </a:spcBef>
              <a:buFont typeface="+mj-lt"/>
              <a:buAutoNum type="arabicPeriod"/>
              <a:defRPr/>
            </a:pPr>
            <a:r>
              <a:rPr lang="en-US" sz="2000" dirty="0" err="1"/>
              <a:t>Bagaimana</a:t>
            </a:r>
            <a:r>
              <a:rPr lang="en-US" sz="2000" dirty="0"/>
              <a:t> </a:t>
            </a:r>
            <a:r>
              <a:rPr lang="en-US" sz="2000" dirty="0" err="1"/>
              <a:t>pengaruh</a:t>
            </a:r>
            <a:r>
              <a:rPr lang="en-US" sz="2000" dirty="0"/>
              <a:t> </a:t>
            </a:r>
            <a:r>
              <a:rPr lang="en-US" sz="2000" dirty="0" err="1"/>
              <a:t>pelaksanaan</a:t>
            </a:r>
            <a:r>
              <a:rPr lang="en-US" sz="2000" dirty="0"/>
              <a:t> SOP </a:t>
            </a:r>
            <a:r>
              <a:rPr lang="en-US" sz="2000" dirty="0" err="1"/>
              <a:t>terhadap</a:t>
            </a:r>
            <a:r>
              <a:rPr lang="en-US" sz="2000" dirty="0"/>
              <a:t> </a:t>
            </a:r>
            <a:r>
              <a:rPr lang="en-US" sz="2000" dirty="0" err="1"/>
              <a:t>kinerja</a:t>
            </a:r>
            <a:r>
              <a:rPr lang="en-US" sz="2000" dirty="0"/>
              <a:t> </a:t>
            </a:r>
            <a:r>
              <a:rPr lang="en-US" sz="2000" dirty="0" err="1"/>
              <a:t>pegawai</a:t>
            </a:r>
            <a:r>
              <a:rPr lang="en-US" sz="2000" dirty="0"/>
              <a:t> </a:t>
            </a:r>
            <a:r>
              <a:rPr lang="en-US" sz="2000" dirty="0" err="1"/>
              <a:t>pada</a:t>
            </a:r>
            <a:r>
              <a:rPr lang="en-US" sz="2000" dirty="0"/>
              <a:t> Biro </a:t>
            </a:r>
            <a:r>
              <a:rPr lang="en-US" sz="2000" dirty="0" err="1"/>
              <a:t>Pengelolaan</a:t>
            </a:r>
            <a:r>
              <a:rPr lang="en-US" sz="2000" dirty="0"/>
              <a:t> Istana </a:t>
            </a:r>
            <a:r>
              <a:rPr lang="en-US" sz="2000" dirty="0" err="1"/>
              <a:t>Sekretariat</a:t>
            </a:r>
            <a:r>
              <a:rPr lang="en-US" sz="2000" dirty="0"/>
              <a:t> </a:t>
            </a:r>
            <a:r>
              <a:rPr lang="en-US" sz="2000" dirty="0" err="1"/>
              <a:t>Presiden</a:t>
            </a:r>
            <a:r>
              <a:rPr lang="en-US" sz="2000" dirty="0"/>
              <a:t>?</a:t>
            </a:r>
          </a:p>
          <a:p>
            <a:pPr marL="857250" lvl="1" indent="-457200" algn="just">
              <a:spcBef>
                <a:spcPts val="0"/>
              </a:spcBef>
              <a:buFont typeface="+mj-lt"/>
              <a:buAutoNum type="arabicPeriod"/>
              <a:defRPr/>
            </a:pPr>
            <a:r>
              <a:rPr lang="en-US" sz="2000" dirty="0" err="1"/>
              <a:t>Bagaimana</a:t>
            </a:r>
            <a:r>
              <a:rPr lang="en-US" sz="2000" dirty="0"/>
              <a:t> </a:t>
            </a:r>
            <a:r>
              <a:rPr lang="en-US" sz="2000" dirty="0" err="1"/>
              <a:t>pengaruh</a:t>
            </a:r>
            <a:r>
              <a:rPr lang="en-US" sz="2000" dirty="0"/>
              <a:t> </a:t>
            </a:r>
            <a:r>
              <a:rPr lang="en-US" sz="2000" dirty="0" err="1"/>
              <a:t>remunerasi</a:t>
            </a:r>
            <a:r>
              <a:rPr lang="en-US" sz="2000" dirty="0"/>
              <a:t> </a:t>
            </a:r>
            <a:r>
              <a:rPr lang="en-US" sz="2000" dirty="0" err="1"/>
              <a:t>dan</a:t>
            </a:r>
            <a:r>
              <a:rPr lang="en-US" sz="2000" dirty="0"/>
              <a:t> </a:t>
            </a:r>
            <a:r>
              <a:rPr lang="en-US" sz="2000" dirty="0" err="1"/>
              <a:t>pelaksanaan</a:t>
            </a:r>
            <a:r>
              <a:rPr lang="en-US" sz="2000" dirty="0"/>
              <a:t> SOP </a:t>
            </a:r>
            <a:r>
              <a:rPr lang="en-US" sz="2000" dirty="0" err="1"/>
              <a:t>secara</a:t>
            </a:r>
            <a:r>
              <a:rPr lang="en-US" sz="2000" dirty="0"/>
              <a:t> </a:t>
            </a:r>
            <a:r>
              <a:rPr lang="en-US" sz="2000" dirty="0" err="1"/>
              <a:t>simultan</a:t>
            </a:r>
            <a:r>
              <a:rPr lang="en-US" sz="2000" dirty="0"/>
              <a:t> </a:t>
            </a:r>
            <a:r>
              <a:rPr lang="en-US" sz="2000" dirty="0" err="1"/>
              <a:t>terhadap</a:t>
            </a:r>
            <a:r>
              <a:rPr lang="en-US" sz="2000" dirty="0"/>
              <a:t> </a:t>
            </a:r>
            <a:r>
              <a:rPr lang="en-US" sz="2000" dirty="0" err="1"/>
              <a:t>kinerja</a:t>
            </a:r>
            <a:r>
              <a:rPr lang="en-US" sz="2000" dirty="0"/>
              <a:t> </a:t>
            </a:r>
            <a:r>
              <a:rPr lang="en-US" sz="2000" dirty="0" err="1"/>
              <a:t>pegawai</a:t>
            </a:r>
            <a:r>
              <a:rPr lang="en-US" sz="2000" dirty="0"/>
              <a:t> </a:t>
            </a:r>
            <a:r>
              <a:rPr lang="en-US" sz="2000" dirty="0" err="1"/>
              <a:t>pada</a:t>
            </a:r>
            <a:r>
              <a:rPr lang="en-US" sz="2000" dirty="0"/>
              <a:t> Biro </a:t>
            </a:r>
            <a:r>
              <a:rPr lang="en-US" sz="2000" dirty="0" err="1"/>
              <a:t>Pengelolaan</a:t>
            </a:r>
            <a:r>
              <a:rPr lang="en-US" sz="2000" dirty="0"/>
              <a:t> Istana </a:t>
            </a:r>
            <a:r>
              <a:rPr lang="en-US" sz="2000" dirty="0" err="1"/>
              <a:t>Sekretariat</a:t>
            </a:r>
            <a:r>
              <a:rPr lang="en-US" sz="2000" dirty="0"/>
              <a:t> </a:t>
            </a:r>
            <a:r>
              <a:rPr lang="en-US" sz="2000" dirty="0" err="1"/>
              <a:t>Presiden</a:t>
            </a:r>
            <a:r>
              <a:rPr lang="en-US" sz="2000" dirty="0"/>
              <a:t>?</a:t>
            </a:r>
          </a:p>
          <a:p>
            <a:pPr marL="400050" lvl="1" indent="0" algn="just">
              <a:spcBef>
                <a:spcPts val="0"/>
              </a:spcBef>
              <a:buNone/>
              <a:defRPr/>
            </a:pPr>
            <a:endParaRPr kumimoji="0" lang="en-US" sz="2000" b="1" i="0" u="none" strike="noStrike" kern="1200" cap="none" spc="0" normalizeH="0" baseline="0" noProof="0" dirty="0">
              <a:ln>
                <a:noFill/>
              </a:ln>
              <a:effectLst/>
              <a:uLnTx/>
              <a:uFillTx/>
              <a:latin typeface="Calibri"/>
            </a:endParaRPr>
          </a:p>
        </p:txBody>
      </p:sp>
      <p:sp>
        <p:nvSpPr>
          <p:cNvPr id="6" name="Subjudul 6">
            <a:extLst>
              <a:ext uri="{FF2B5EF4-FFF2-40B4-BE49-F238E27FC236}">
                <a16:creationId xmlns:a16="http://schemas.microsoft.com/office/drawing/2014/main" xmlns="" id="{D834716D-20B6-44DA-9A09-72B46E4B080D}"/>
              </a:ext>
            </a:extLst>
          </p:cNvPr>
          <p:cNvSpPr txBox="1">
            <a:spLocks/>
          </p:cNvSpPr>
          <p:nvPr/>
        </p:nvSpPr>
        <p:spPr>
          <a:xfrm>
            <a:off x="1737823" y="404664"/>
            <a:ext cx="6843064" cy="72008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1" i="0" u="none" strike="noStrike" kern="1200" cap="none" spc="0" normalizeH="0" baseline="0" noProof="0" dirty="0">
                <a:ln>
                  <a:noFill/>
                </a:ln>
                <a:effectLst/>
                <a:uLnTx/>
                <a:uFillTx/>
                <a:latin typeface="Calibri"/>
                <a:ea typeface="+mn-ea"/>
                <a:cs typeface="+mn-cs"/>
              </a:rPr>
              <a:t>Batasan </a:t>
            </a:r>
            <a:r>
              <a:rPr kumimoji="0" lang="en-US" sz="2400" b="1" i="0" u="none" strike="noStrike" kern="1200" cap="none" spc="0" normalizeH="0" baseline="0" noProof="0" dirty="0" err="1">
                <a:ln>
                  <a:noFill/>
                </a:ln>
                <a:effectLst/>
                <a:uLnTx/>
                <a:uFillTx/>
                <a:latin typeface="Calibri"/>
                <a:ea typeface="+mn-ea"/>
                <a:cs typeface="+mn-cs"/>
              </a:rPr>
              <a:t>Masalah</a:t>
            </a:r>
            <a:endParaRPr kumimoji="0" lang="en-US" sz="2400" b="1" i="0" u="none" strike="noStrike" kern="1200" cap="none" spc="0" normalizeH="0" baseline="0" noProof="0" dirty="0">
              <a:ln>
                <a:noFill/>
              </a:ln>
              <a:effectLst/>
              <a:uLnTx/>
              <a:uFillTx/>
              <a:latin typeface="Calibri"/>
              <a:ea typeface="+mn-ea"/>
              <a:cs typeface="+mn-cs"/>
            </a:endParaRPr>
          </a:p>
          <a:p>
            <a:pPr marL="857250" lvl="1" indent="-457200" algn="just">
              <a:spcBef>
                <a:spcPts val="0"/>
              </a:spcBef>
              <a:buFont typeface="+mj-lt"/>
              <a:buAutoNum type="arabicPeriod"/>
              <a:defRPr/>
            </a:pPr>
            <a:r>
              <a:rPr kumimoji="0" lang="en-US" sz="2000" b="0" i="0" u="none" strike="noStrike" kern="1200" cap="none" spc="0" normalizeH="0" baseline="0" noProof="0" dirty="0" err="1">
                <a:ln>
                  <a:noFill/>
                </a:ln>
                <a:effectLst/>
                <a:uLnTx/>
                <a:uFillTx/>
                <a:latin typeface="Calibri"/>
                <a:ea typeface="+mn-ea"/>
                <a:cs typeface="+mn-cs"/>
              </a:rPr>
              <a:t>Remunerasi</a:t>
            </a:r>
            <a:r>
              <a:rPr kumimoji="0" lang="en-US" sz="2000" b="0" i="0" u="none" strike="noStrike" kern="1200" cap="none" spc="0" normalizeH="0" baseline="0" noProof="0" dirty="0">
                <a:ln>
                  <a:noFill/>
                </a:ln>
                <a:effectLst/>
                <a:uLnTx/>
                <a:uFillTx/>
                <a:latin typeface="Calibri"/>
                <a:ea typeface="+mn-ea"/>
                <a:cs typeface="+mn-cs"/>
              </a:rPr>
              <a:t> </a:t>
            </a:r>
          </a:p>
          <a:p>
            <a:pPr marL="857250" lvl="1" indent="-457200" algn="just">
              <a:spcBef>
                <a:spcPts val="0"/>
              </a:spcBef>
              <a:buFont typeface="+mj-lt"/>
              <a:buAutoNum type="arabicPeriod"/>
              <a:defRPr/>
            </a:pPr>
            <a:r>
              <a:rPr kumimoji="0" lang="en-US" sz="2000" b="0" i="0" u="none" strike="noStrike" kern="1200" cap="none" spc="0" normalizeH="0" baseline="0" noProof="0" dirty="0" err="1">
                <a:ln>
                  <a:noFill/>
                </a:ln>
                <a:effectLst/>
                <a:uLnTx/>
                <a:uFillTx/>
                <a:latin typeface="Calibri"/>
                <a:ea typeface="+mn-ea"/>
                <a:cs typeface="+mn-cs"/>
              </a:rPr>
              <a:t>Pelaksanaan</a:t>
            </a:r>
            <a:r>
              <a:rPr kumimoji="0" lang="en-US" sz="2000" b="0" i="0" u="none" strike="noStrike" kern="1200" cap="none" spc="0" normalizeH="0" baseline="0" noProof="0" dirty="0">
                <a:ln>
                  <a:noFill/>
                </a:ln>
                <a:effectLst/>
                <a:uLnTx/>
                <a:uFillTx/>
                <a:latin typeface="Calibri"/>
                <a:ea typeface="+mn-ea"/>
                <a:cs typeface="+mn-cs"/>
              </a:rPr>
              <a:t> SOP</a:t>
            </a:r>
          </a:p>
          <a:p>
            <a:pPr marL="857250" lvl="1" indent="-457200" algn="just">
              <a:spcBef>
                <a:spcPts val="0"/>
              </a:spcBef>
              <a:buFont typeface="+mj-lt"/>
              <a:buAutoNum type="arabicPeriod"/>
              <a:defRPr/>
            </a:pPr>
            <a:r>
              <a:rPr kumimoji="0" lang="en-US" sz="2000" b="0" i="0" u="none" strike="noStrike" kern="1200" cap="none" spc="0" normalizeH="0" baseline="0" noProof="0" dirty="0" err="1">
                <a:ln>
                  <a:noFill/>
                </a:ln>
                <a:effectLst/>
                <a:uLnTx/>
                <a:uFillTx/>
                <a:latin typeface="Calibri"/>
                <a:ea typeface="+mn-ea"/>
                <a:cs typeface="+mn-cs"/>
              </a:rPr>
              <a:t>Kinerja</a:t>
            </a:r>
            <a:r>
              <a:rPr kumimoji="0" lang="en-US" sz="2000" b="0" i="0" u="none" strike="noStrike" kern="1200" cap="none" spc="0" normalizeH="0" baseline="0" noProof="0" dirty="0">
                <a:ln>
                  <a:noFill/>
                </a:ln>
                <a:effectLst/>
                <a:uLnTx/>
                <a:uFillTx/>
                <a:latin typeface="Calibri"/>
                <a:ea typeface="+mn-ea"/>
                <a:cs typeface="+mn-cs"/>
              </a:rPr>
              <a:t> </a:t>
            </a:r>
            <a:r>
              <a:rPr kumimoji="0" lang="en-US" sz="2000" b="0" i="0" u="none" strike="noStrike" kern="1200" cap="none" spc="0" normalizeH="0" baseline="0" noProof="0" dirty="0" err="1">
                <a:ln>
                  <a:noFill/>
                </a:ln>
                <a:effectLst/>
                <a:uLnTx/>
                <a:uFillTx/>
                <a:latin typeface="Calibri"/>
                <a:ea typeface="+mn-ea"/>
                <a:cs typeface="+mn-cs"/>
              </a:rPr>
              <a:t>Pegawai</a:t>
            </a:r>
            <a:endParaRPr kumimoji="0" lang="en-US" sz="2000" b="0" i="0" u="none" strike="noStrike" kern="1200" cap="none" spc="0" normalizeH="0" baseline="0" noProof="0" dirty="0">
              <a:ln>
                <a:noFill/>
              </a:ln>
              <a:effectLst/>
              <a:uLnTx/>
              <a:uFillTx/>
              <a:latin typeface="Calibri"/>
              <a:ea typeface="+mn-ea"/>
              <a:cs typeface="+mn-cs"/>
            </a:endParaRPr>
          </a:p>
        </p:txBody>
      </p:sp>
      <p:sp>
        <p:nvSpPr>
          <p:cNvPr id="5" name="Subjudul 6">
            <a:extLst>
              <a:ext uri="{FF2B5EF4-FFF2-40B4-BE49-F238E27FC236}">
                <a16:creationId xmlns:a16="http://schemas.microsoft.com/office/drawing/2014/main" xmlns="" id="{C1A8851C-CFAA-49BF-86F2-C83A4E9DD57B}"/>
              </a:ext>
            </a:extLst>
          </p:cNvPr>
          <p:cNvSpPr txBox="1">
            <a:spLocks/>
          </p:cNvSpPr>
          <p:nvPr/>
        </p:nvSpPr>
        <p:spPr>
          <a:xfrm>
            <a:off x="539552" y="5070156"/>
            <a:ext cx="2952328" cy="50405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1" i="0" u="none" strike="noStrike" kern="1200" cap="none" spc="0" normalizeH="0" baseline="0" noProof="0" dirty="0" err="1">
                <a:ln>
                  <a:noFill/>
                </a:ln>
                <a:effectLst/>
                <a:uLnTx/>
                <a:uFillTx/>
                <a:latin typeface="Calibri"/>
                <a:ea typeface="+mn-ea"/>
                <a:cs typeface="+mn-cs"/>
              </a:rPr>
              <a:t>Tujuan</a:t>
            </a:r>
            <a:r>
              <a:rPr kumimoji="0" lang="en-US" sz="2400" b="1" i="0" u="none" strike="noStrike" kern="1200" cap="none" spc="0" normalizeH="0" baseline="0" noProof="0" dirty="0">
                <a:ln>
                  <a:noFill/>
                </a:ln>
                <a:effectLst/>
                <a:uLnTx/>
                <a:uFillTx/>
                <a:latin typeface="Calibri"/>
                <a:ea typeface="+mn-ea"/>
                <a:cs typeface="+mn-cs"/>
              </a:rPr>
              <a:t> </a:t>
            </a:r>
            <a:r>
              <a:rPr kumimoji="0" lang="en-US" sz="2400" b="1" i="0" u="none" strike="noStrike" kern="1200" cap="none" spc="0" normalizeH="0" baseline="0" noProof="0" dirty="0" err="1">
                <a:ln>
                  <a:noFill/>
                </a:ln>
                <a:effectLst/>
                <a:uLnTx/>
                <a:uFillTx/>
                <a:latin typeface="Calibri"/>
                <a:ea typeface="+mn-ea"/>
                <a:cs typeface="+mn-cs"/>
              </a:rPr>
              <a:t>Penelitian</a:t>
            </a:r>
            <a:endParaRPr kumimoji="0" lang="en-US" sz="2400" b="1" i="0" u="none" strike="noStrike" kern="1200" cap="none" spc="0" normalizeH="0" baseline="0" noProof="0" dirty="0">
              <a:ln>
                <a:noFill/>
              </a:ln>
              <a:effectLst/>
              <a:uLnTx/>
              <a:uFillTx/>
              <a:latin typeface="Calibri"/>
              <a:ea typeface="+mn-ea"/>
              <a:cs typeface="+mn-cs"/>
            </a:endParaRPr>
          </a:p>
        </p:txBody>
      </p:sp>
      <p:sp>
        <p:nvSpPr>
          <p:cNvPr id="8" name="Subjudul 6">
            <a:extLst>
              <a:ext uri="{FF2B5EF4-FFF2-40B4-BE49-F238E27FC236}">
                <a16:creationId xmlns:a16="http://schemas.microsoft.com/office/drawing/2014/main" xmlns="" id="{B9EBCD22-560B-40DA-B185-D8765C7CCFA5}"/>
              </a:ext>
            </a:extLst>
          </p:cNvPr>
          <p:cNvSpPr txBox="1">
            <a:spLocks/>
          </p:cNvSpPr>
          <p:nvPr/>
        </p:nvSpPr>
        <p:spPr>
          <a:xfrm>
            <a:off x="539552" y="5826121"/>
            <a:ext cx="3384376" cy="50405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1" i="0" u="none" strike="noStrike" kern="1200" cap="none" spc="0" normalizeH="0" baseline="0" noProof="0" dirty="0" err="1">
                <a:ln>
                  <a:noFill/>
                </a:ln>
                <a:effectLst/>
                <a:uLnTx/>
                <a:uFillTx/>
                <a:latin typeface="Calibri"/>
                <a:ea typeface="+mn-ea"/>
                <a:cs typeface="+mn-cs"/>
              </a:rPr>
              <a:t>Kegunaan</a:t>
            </a:r>
            <a:r>
              <a:rPr kumimoji="0" lang="en-US" sz="2400" b="1" i="0" u="none" strike="noStrike" kern="1200" cap="none" spc="0" normalizeH="0" baseline="0" noProof="0" dirty="0">
                <a:ln>
                  <a:noFill/>
                </a:ln>
                <a:effectLst/>
                <a:uLnTx/>
                <a:uFillTx/>
                <a:latin typeface="Calibri"/>
                <a:ea typeface="+mn-ea"/>
                <a:cs typeface="+mn-cs"/>
              </a:rPr>
              <a:t> </a:t>
            </a:r>
            <a:r>
              <a:rPr kumimoji="0" lang="en-US" sz="2400" b="1" i="0" u="none" strike="noStrike" kern="1200" cap="none" spc="0" normalizeH="0" baseline="0" noProof="0" dirty="0" err="1">
                <a:ln>
                  <a:noFill/>
                </a:ln>
                <a:effectLst/>
                <a:uLnTx/>
                <a:uFillTx/>
                <a:latin typeface="Calibri"/>
                <a:ea typeface="+mn-ea"/>
                <a:cs typeface="+mn-cs"/>
              </a:rPr>
              <a:t>Penelitian</a:t>
            </a:r>
            <a:endParaRPr kumimoji="0" lang="en-US" sz="2400" b="1"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239886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25000" r="-25000"/>
          </a:stretch>
        </a:blipFill>
        <a:effectLst/>
      </p:bgPr>
    </p:bg>
    <p:spTree>
      <p:nvGrpSpPr>
        <p:cNvPr id="1" name=""/>
        <p:cNvGrpSpPr/>
        <p:nvPr/>
      </p:nvGrpSpPr>
      <p:grpSpPr>
        <a:xfrm>
          <a:off x="0" y="0"/>
          <a:ext cx="0" cy="0"/>
          <a:chOff x="0" y="0"/>
          <a:chExt cx="0" cy="0"/>
        </a:xfrm>
      </p:grpSpPr>
      <p:sp>
        <p:nvSpPr>
          <p:cNvPr id="30" name="Subjudul 6">
            <a:extLst>
              <a:ext uri="{FF2B5EF4-FFF2-40B4-BE49-F238E27FC236}">
                <a16:creationId xmlns:a16="http://schemas.microsoft.com/office/drawing/2014/main" xmlns="" id="{4C74CCCB-41F1-479F-8A96-F37A80452F7A}"/>
              </a:ext>
            </a:extLst>
          </p:cNvPr>
          <p:cNvSpPr txBox="1">
            <a:spLocks/>
          </p:cNvSpPr>
          <p:nvPr/>
        </p:nvSpPr>
        <p:spPr>
          <a:xfrm>
            <a:off x="2445365" y="377570"/>
            <a:ext cx="4032448" cy="576064"/>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2800" b="1" dirty="0">
                <a:solidFill>
                  <a:schemeClr val="accent2">
                    <a:lumMod val="50000"/>
                  </a:schemeClr>
                </a:solidFill>
              </a:rPr>
              <a:t>KERANGKA PEMIKIRAN</a:t>
            </a:r>
            <a:endParaRPr lang="en-ID" sz="2800" b="1" dirty="0">
              <a:solidFill>
                <a:schemeClr val="accent2">
                  <a:lumMod val="50000"/>
                </a:schemeClr>
              </a:solidFill>
            </a:endParaRPr>
          </a:p>
        </p:txBody>
      </p:sp>
      <p:sp>
        <p:nvSpPr>
          <p:cNvPr id="5" name="Subjudul 6">
            <a:extLst>
              <a:ext uri="{FF2B5EF4-FFF2-40B4-BE49-F238E27FC236}">
                <a16:creationId xmlns:a16="http://schemas.microsoft.com/office/drawing/2014/main" xmlns="" id="{C9B5BE32-37A4-4377-8613-6BFBC390484E}"/>
              </a:ext>
            </a:extLst>
          </p:cNvPr>
          <p:cNvSpPr txBox="1">
            <a:spLocks/>
          </p:cNvSpPr>
          <p:nvPr/>
        </p:nvSpPr>
        <p:spPr>
          <a:xfrm>
            <a:off x="3158897" y="1222268"/>
            <a:ext cx="2772308" cy="517550"/>
          </a:xfrm>
          <a:prstGeom prst="rect">
            <a:avLst/>
          </a:prstGeom>
          <a:noFill/>
          <a:scene3d>
            <a:camera prst="orthographicFront"/>
            <a:lightRig rig="threePt" dir="t"/>
          </a:scene3d>
          <a:sp3d extrusionH="76200">
            <a:extrusionClr>
              <a:schemeClr val="tx1"/>
            </a:extrusionClr>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800" dirty="0"/>
              <a:t>Biro </a:t>
            </a:r>
            <a:r>
              <a:rPr lang="en-US" sz="1800" dirty="0" err="1"/>
              <a:t>Pengelolaan</a:t>
            </a:r>
            <a:r>
              <a:rPr lang="en-US" sz="1800" dirty="0"/>
              <a:t> Istana</a:t>
            </a:r>
          </a:p>
          <a:p>
            <a:pPr marL="0" indent="0" algn="ctr">
              <a:spcBef>
                <a:spcPts val="0"/>
              </a:spcBef>
              <a:buNone/>
            </a:pPr>
            <a:r>
              <a:rPr lang="en-US" sz="1800" dirty="0" err="1"/>
              <a:t>Sekretariat</a:t>
            </a:r>
            <a:r>
              <a:rPr lang="en-US" sz="1800" dirty="0"/>
              <a:t> </a:t>
            </a:r>
            <a:r>
              <a:rPr lang="en-US" sz="1800" dirty="0" err="1"/>
              <a:t>Presiden</a:t>
            </a:r>
            <a:r>
              <a:rPr lang="en-US" sz="1800" dirty="0"/>
              <a:t> </a:t>
            </a:r>
          </a:p>
          <a:p>
            <a:pPr marL="0" indent="0" algn="ctr">
              <a:spcBef>
                <a:spcPts val="0"/>
              </a:spcBef>
              <a:buNone/>
            </a:pPr>
            <a:endParaRPr lang="en-US" sz="1800" dirty="0"/>
          </a:p>
          <a:p>
            <a:pPr marL="0" indent="0" algn="ctr">
              <a:spcBef>
                <a:spcPts val="0"/>
              </a:spcBef>
              <a:buNone/>
            </a:pPr>
            <a:endParaRPr lang="en-ID" sz="1800" dirty="0"/>
          </a:p>
          <a:p>
            <a:pPr marL="0" indent="0" algn="ctr">
              <a:spcBef>
                <a:spcPts val="0"/>
              </a:spcBef>
              <a:buNone/>
            </a:pPr>
            <a:endParaRPr lang="en-ID" sz="1800" dirty="0"/>
          </a:p>
          <a:p>
            <a:pPr marL="0" indent="0" algn="ctr">
              <a:spcBef>
                <a:spcPts val="0"/>
              </a:spcBef>
              <a:buNone/>
            </a:pPr>
            <a:r>
              <a:rPr lang="en-ID" sz="1800" dirty="0"/>
              <a:t>	</a:t>
            </a:r>
          </a:p>
        </p:txBody>
      </p:sp>
      <p:sp>
        <p:nvSpPr>
          <p:cNvPr id="6" name="Subjudul 6">
            <a:extLst>
              <a:ext uri="{FF2B5EF4-FFF2-40B4-BE49-F238E27FC236}">
                <a16:creationId xmlns:a16="http://schemas.microsoft.com/office/drawing/2014/main" xmlns="" id="{9DDAAC92-8DA2-433D-864B-1BFDF7F65B58}"/>
              </a:ext>
            </a:extLst>
          </p:cNvPr>
          <p:cNvSpPr txBox="1">
            <a:spLocks/>
          </p:cNvSpPr>
          <p:nvPr/>
        </p:nvSpPr>
        <p:spPr>
          <a:xfrm>
            <a:off x="2762834" y="2161306"/>
            <a:ext cx="3516233" cy="517550"/>
          </a:xfrm>
          <a:prstGeom prst="rect">
            <a:avLst/>
          </a:prstGeom>
          <a:noFill/>
          <a:scene3d>
            <a:camera prst="orthographicFront"/>
            <a:lightRig rig="threePt" dir="t"/>
          </a:scene3d>
          <a:sp3d extrusionH="76200">
            <a:extrusionClr>
              <a:schemeClr val="tx1"/>
            </a:extrusionClr>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800" dirty="0" err="1"/>
              <a:t>Manajemen</a:t>
            </a:r>
            <a:r>
              <a:rPr lang="en-US" sz="1800" dirty="0"/>
              <a:t> </a:t>
            </a:r>
            <a:r>
              <a:rPr lang="en-US" sz="1800" dirty="0" err="1"/>
              <a:t>Sumber</a:t>
            </a:r>
            <a:r>
              <a:rPr lang="en-US" sz="1800" dirty="0"/>
              <a:t> </a:t>
            </a:r>
            <a:r>
              <a:rPr lang="en-US" sz="1800" dirty="0" err="1"/>
              <a:t>Daya</a:t>
            </a:r>
            <a:r>
              <a:rPr lang="en-US" sz="1800" dirty="0"/>
              <a:t> </a:t>
            </a:r>
            <a:r>
              <a:rPr lang="en-US" sz="1800" dirty="0" err="1"/>
              <a:t>Manusia</a:t>
            </a:r>
            <a:r>
              <a:rPr lang="en-US" sz="1800" dirty="0"/>
              <a:t> (MSDM)</a:t>
            </a:r>
          </a:p>
          <a:p>
            <a:pPr marL="0" indent="0" algn="ctr">
              <a:spcBef>
                <a:spcPts val="0"/>
              </a:spcBef>
              <a:buNone/>
            </a:pPr>
            <a:endParaRPr lang="en-US" sz="1800" dirty="0"/>
          </a:p>
          <a:p>
            <a:pPr marL="0" indent="0" algn="ctr">
              <a:spcBef>
                <a:spcPts val="0"/>
              </a:spcBef>
              <a:buNone/>
            </a:pPr>
            <a:endParaRPr lang="en-ID" sz="1800" dirty="0"/>
          </a:p>
          <a:p>
            <a:pPr marL="0" indent="0" algn="ctr">
              <a:spcBef>
                <a:spcPts val="0"/>
              </a:spcBef>
              <a:buNone/>
            </a:pPr>
            <a:endParaRPr lang="en-ID" sz="1800" dirty="0"/>
          </a:p>
          <a:p>
            <a:pPr marL="0" indent="0" algn="ctr">
              <a:spcBef>
                <a:spcPts val="0"/>
              </a:spcBef>
              <a:buNone/>
            </a:pPr>
            <a:r>
              <a:rPr lang="en-ID" sz="1800" dirty="0"/>
              <a:t>	</a:t>
            </a:r>
          </a:p>
        </p:txBody>
      </p:sp>
      <p:sp>
        <p:nvSpPr>
          <p:cNvPr id="7" name="Subjudul 6">
            <a:extLst>
              <a:ext uri="{FF2B5EF4-FFF2-40B4-BE49-F238E27FC236}">
                <a16:creationId xmlns:a16="http://schemas.microsoft.com/office/drawing/2014/main" xmlns="" id="{E9DA1FDA-CA0C-4333-9B3A-32ED3E338061}"/>
              </a:ext>
            </a:extLst>
          </p:cNvPr>
          <p:cNvSpPr txBox="1">
            <a:spLocks/>
          </p:cNvSpPr>
          <p:nvPr/>
        </p:nvSpPr>
        <p:spPr>
          <a:xfrm>
            <a:off x="827584" y="3179607"/>
            <a:ext cx="3207620" cy="1689553"/>
          </a:xfrm>
          <a:prstGeom prst="rect">
            <a:avLst/>
          </a:prstGeom>
          <a:noFill/>
          <a:scene3d>
            <a:camera prst="orthographicFront"/>
            <a:lightRig rig="threePt" dir="t"/>
          </a:scene3d>
          <a:sp3d extrusionH="76200">
            <a:extrusionClr>
              <a:schemeClr val="tx1"/>
            </a:extrusionClr>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id-ID" sz="1800" dirty="0"/>
              <a:t>Remunerasi (X1):</a:t>
            </a:r>
            <a:endParaRPr lang="en-ID" sz="1800" dirty="0"/>
          </a:p>
          <a:p>
            <a:pPr lvl="0">
              <a:spcBef>
                <a:spcPts val="0"/>
              </a:spcBef>
            </a:pPr>
            <a:r>
              <a:rPr lang="en-US" sz="1800" dirty="0"/>
              <a:t>U</a:t>
            </a:r>
            <a:r>
              <a:rPr lang="id-ID" sz="1800" dirty="0"/>
              <a:t>pah/gaji pokok</a:t>
            </a:r>
          </a:p>
          <a:p>
            <a:pPr lvl="0">
              <a:spcBef>
                <a:spcPts val="0"/>
              </a:spcBef>
            </a:pPr>
            <a:r>
              <a:rPr lang="en-US" sz="1800" dirty="0"/>
              <a:t>K</a:t>
            </a:r>
            <a:r>
              <a:rPr lang="id-ID" sz="1800" dirty="0"/>
              <a:t>omponen tetap</a:t>
            </a:r>
          </a:p>
          <a:p>
            <a:pPr lvl="0">
              <a:spcBef>
                <a:spcPts val="0"/>
              </a:spcBef>
            </a:pPr>
            <a:r>
              <a:rPr lang="en-US" sz="1800" dirty="0"/>
              <a:t>T</a:t>
            </a:r>
            <a:r>
              <a:rPr lang="id-ID" sz="1800" dirty="0"/>
              <a:t>unjangan professional</a:t>
            </a:r>
          </a:p>
          <a:p>
            <a:pPr lvl="0">
              <a:spcBef>
                <a:spcPts val="0"/>
              </a:spcBef>
            </a:pPr>
            <a:r>
              <a:rPr lang="en-US" sz="1800" dirty="0"/>
              <a:t>K</a:t>
            </a:r>
            <a:r>
              <a:rPr lang="id-ID" sz="1800" dirty="0"/>
              <a:t>omponen tidak tetap  </a:t>
            </a:r>
          </a:p>
          <a:p>
            <a:pPr lvl="0">
              <a:spcBef>
                <a:spcPts val="0"/>
              </a:spcBef>
            </a:pPr>
            <a:r>
              <a:rPr lang="en-US" sz="1800" dirty="0"/>
              <a:t>K</a:t>
            </a:r>
            <a:r>
              <a:rPr lang="id-ID" sz="1800" dirty="0"/>
              <a:t>omponen lain</a:t>
            </a:r>
          </a:p>
          <a:p>
            <a:pPr marL="0" indent="0" algn="ctr">
              <a:spcBef>
                <a:spcPts val="0"/>
              </a:spcBef>
              <a:buNone/>
            </a:pPr>
            <a:endParaRPr lang="en-US" sz="1800" dirty="0"/>
          </a:p>
          <a:p>
            <a:pPr marL="0" indent="0" algn="ctr">
              <a:spcBef>
                <a:spcPts val="0"/>
              </a:spcBef>
              <a:buNone/>
            </a:pPr>
            <a:endParaRPr lang="en-ID" sz="1800" dirty="0"/>
          </a:p>
          <a:p>
            <a:pPr marL="0" indent="0" algn="ctr">
              <a:spcBef>
                <a:spcPts val="0"/>
              </a:spcBef>
              <a:buNone/>
            </a:pPr>
            <a:endParaRPr lang="en-ID" sz="1800" dirty="0"/>
          </a:p>
          <a:p>
            <a:pPr marL="0" indent="0" algn="ctr">
              <a:spcBef>
                <a:spcPts val="0"/>
              </a:spcBef>
              <a:buNone/>
            </a:pPr>
            <a:r>
              <a:rPr lang="en-ID" sz="1800" dirty="0"/>
              <a:t>	</a:t>
            </a:r>
          </a:p>
        </p:txBody>
      </p:sp>
      <p:sp>
        <p:nvSpPr>
          <p:cNvPr id="2" name="Persegi Panjang 1">
            <a:extLst>
              <a:ext uri="{FF2B5EF4-FFF2-40B4-BE49-F238E27FC236}">
                <a16:creationId xmlns:a16="http://schemas.microsoft.com/office/drawing/2014/main" xmlns="" id="{207A52D5-71AF-495F-8B29-973C2C2027AA}"/>
              </a:ext>
            </a:extLst>
          </p:cNvPr>
          <p:cNvSpPr/>
          <p:nvPr/>
        </p:nvSpPr>
        <p:spPr>
          <a:xfrm>
            <a:off x="5027645" y="3209099"/>
            <a:ext cx="3331019" cy="1754326"/>
          </a:xfrm>
          <a:prstGeom prst="rect">
            <a:avLst/>
          </a:prstGeom>
        </p:spPr>
        <p:txBody>
          <a:bodyPr wrap="square">
            <a:spAutoFit/>
          </a:bodyPr>
          <a:lstStyle/>
          <a:p>
            <a:r>
              <a:rPr lang="en-US" dirty="0" err="1">
                <a:ea typeface="Calibri" panose="020F0502020204030204" pitchFamily="34" charset="0"/>
                <a:cs typeface="Times New Roman" panose="02020603050405020304" pitchFamily="18" charset="0"/>
              </a:rPr>
              <a:t>Pelaksanaan</a:t>
            </a:r>
            <a:r>
              <a:rPr lang="en-US" dirty="0">
                <a:ea typeface="Calibri" panose="020F0502020204030204" pitchFamily="34" charset="0"/>
                <a:cs typeface="Times New Roman" panose="02020603050405020304" pitchFamily="18" charset="0"/>
              </a:rPr>
              <a:t> </a:t>
            </a:r>
            <a:r>
              <a:rPr lang="en-US" i="1" dirty="0">
                <a:ea typeface="Calibri" panose="020F0502020204030204" pitchFamily="34" charset="0"/>
                <a:cs typeface="Times New Roman" panose="02020603050405020304" pitchFamily="18" charset="0"/>
              </a:rPr>
              <a:t>Standard Operating Procedures</a:t>
            </a:r>
            <a:r>
              <a:rPr lang="en-US" dirty="0">
                <a:ea typeface="Calibri" panose="020F0502020204030204" pitchFamily="34" charset="0"/>
                <a:cs typeface="Times New Roman" panose="02020603050405020304" pitchFamily="18" charset="0"/>
              </a:rPr>
              <a:t> (SOP) (X2):</a:t>
            </a:r>
            <a:endParaRPr lang="en-ID" sz="1600" dirty="0">
              <a:ea typeface="Calibri" panose="020F0502020204030204" pitchFamily="34" charset="0"/>
              <a:cs typeface="Times New Roman" panose="02020603050405020304" pitchFamily="18" charset="0"/>
            </a:endParaRPr>
          </a:p>
          <a:p>
            <a:r>
              <a:rPr lang="en-US" dirty="0">
                <a:ea typeface="Calibri" panose="020F0502020204030204" pitchFamily="34" charset="0"/>
                <a:cs typeface="Times New Roman" panose="02020603050405020304" pitchFamily="18" charset="0"/>
              </a:rPr>
              <a:t>1. </a:t>
            </a:r>
            <a:r>
              <a:rPr lang="en-US" dirty="0" err="1">
                <a:ea typeface="Calibri" panose="020F0502020204030204" pitchFamily="34" charset="0"/>
                <a:cs typeface="Times New Roman" panose="02020603050405020304" pitchFamily="18" charset="0"/>
              </a:rPr>
              <a:t>Efektif</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dan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efisien</a:t>
            </a:r>
            <a:r>
              <a:rPr lang="en-US" dirty="0">
                <a:ea typeface="Calibri" panose="020F0502020204030204" pitchFamily="34" charset="0"/>
                <a:cs typeface="Times New Roman" panose="02020603050405020304" pitchFamily="18" charset="0"/>
              </a:rPr>
              <a:t>)</a:t>
            </a:r>
          </a:p>
          <a:p>
            <a:r>
              <a:rPr lang="en-US" dirty="0">
                <a:ea typeface="Calibri" panose="020F0502020204030204" pitchFamily="34" charset="0"/>
                <a:cs typeface="Times New Roman" panose="02020603050405020304" pitchFamily="18" charset="0"/>
              </a:rPr>
              <a:t>2.</a:t>
            </a:r>
            <a:r>
              <a:rPr lang="id-ID"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Konsisten</a:t>
            </a:r>
            <a:endParaRPr lang="en-US" dirty="0">
              <a:ea typeface="Calibri" panose="020F0502020204030204" pitchFamily="34" charset="0"/>
              <a:cs typeface="Times New Roman" panose="02020603050405020304" pitchFamily="18" charset="0"/>
            </a:endParaRPr>
          </a:p>
          <a:p>
            <a:r>
              <a:rPr lang="en-US" dirty="0">
                <a:ea typeface="Calibri" panose="020F0502020204030204" pitchFamily="34" charset="0"/>
                <a:cs typeface="Times New Roman" panose="02020603050405020304" pitchFamily="18" charset="0"/>
              </a:rPr>
              <a:t>3.</a:t>
            </a:r>
            <a:r>
              <a:rPr lang="id-ID"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Standar</a:t>
            </a:r>
            <a:endParaRPr lang="en-US" dirty="0">
              <a:ea typeface="Calibri" panose="020F0502020204030204" pitchFamily="34" charset="0"/>
              <a:cs typeface="Times New Roman" panose="02020603050405020304" pitchFamily="18" charset="0"/>
            </a:endParaRPr>
          </a:p>
          <a:p>
            <a:r>
              <a:rPr lang="en-US" dirty="0">
                <a:ea typeface="Calibri" panose="020F0502020204030204" pitchFamily="34" charset="0"/>
                <a:cs typeface="Times New Roman" panose="02020603050405020304" pitchFamily="18" charset="0"/>
              </a:rPr>
              <a:t>4.</a:t>
            </a:r>
            <a:r>
              <a:rPr lang="id-ID"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Sistematis</a:t>
            </a:r>
            <a:endParaRPr lang="en-US" dirty="0">
              <a:ea typeface="Calibri" panose="020F0502020204030204" pitchFamily="34" charset="0"/>
              <a:cs typeface="Times New Roman" panose="02020603050405020304" pitchFamily="18" charset="0"/>
            </a:endParaRPr>
          </a:p>
        </p:txBody>
      </p:sp>
      <p:sp>
        <p:nvSpPr>
          <p:cNvPr id="9" name="Subjudul 6">
            <a:extLst>
              <a:ext uri="{FF2B5EF4-FFF2-40B4-BE49-F238E27FC236}">
                <a16:creationId xmlns:a16="http://schemas.microsoft.com/office/drawing/2014/main" xmlns="" id="{5D1EEE4D-C22A-446A-A8FC-20D7DBC78B75}"/>
              </a:ext>
            </a:extLst>
          </p:cNvPr>
          <p:cNvSpPr txBox="1">
            <a:spLocks/>
          </p:cNvSpPr>
          <p:nvPr/>
        </p:nvSpPr>
        <p:spPr>
          <a:xfrm>
            <a:off x="2969960" y="5405259"/>
            <a:ext cx="2772308" cy="517550"/>
          </a:xfrm>
          <a:prstGeom prst="rect">
            <a:avLst/>
          </a:prstGeom>
          <a:noFill/>
          <a:scene3d>
            <a:camera prst="orthographicFront"/>
            <a:lightRig rig="threePt" dir="t"/>
          </a:scene3d>
          <a:sp3d extrusionH="76200">
            <a:extrusionClr>
              <a:schemeClr val="tx1"/>
            </a:extrusionClr>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800" dirty="0" err="1"/>
              <a:t>Kinerja</a:t>
            </a:r>
            <a:r>
              <a:rPr lang="en-US" sz="1800" dirty="0"/>
              <a:t> (Y)</a:t>
            </a:r>
          </a:p>
          <a:p>
            <a:pPr marL="0" indent="0" algn="ctr">
              <a:spcBef>
                <a:spcPts val="0"/>
              </a:spcBef>
              <a:buNone/>
            </a:pPr>
            <a:endParaRPr lang="en-US" sz="1800" dirty="0"/>
          </a:p>
          <a:p>
            <a:pPr marL="0" indent="0" algn="ctr">
              <a:spcBef>
                <a:spcPts val="0"/>
              </a:spcBef>
              <a:buNone/>
            </a:pPr>
            <a:endParaRPr lang="en-ID" sz="1800" dirty="0"/>
          </a:p>
          <a:p>
            <a:pPr marL="0" indent="0" algn="ctr">
              <a:spcBef>
                <a:spcPts val="0"/>
              </a:spcBef>
              <a:buNone/>
            </a:pPr>
            <a:endParaRPr lang="en-ID" sz="1800" dirty="0"/>
          </a:p>
          <a:p>
            <a:pPr marL="0" indent="0" algn="ctr">
              <a:spcBef>
                <a:spcPts val="0"/>
              </a:spcBef>
              <a:buNone/>
            </a:pPr>
            <a:r>
              <a:rPr lang="en-ID" sz="1800" dirty="0"/>
              <a:t>	</a:t>
            </a:r>
          </a:p>
        </p:txBody>
      </p:sp>
      <p:sp>
        <p:nvSpPr>
          <p:cNvPr id="10" name="Subjudul 6">
            <a:extLst>
              <a:ext uri="{FF2B5EF4-FFF2-40B4-BE49-F238E27FC236}">
                <a16:creationId xmlns:a16="http://schemas.microsoft.com/office/drawing/2014/main" xmlns="" id="{EFCC3D13-31FC-4244-A7B6-3930C461D364}"/>
              </a:ext>
            </a:extLst>
          </p:cNvPr>
          <p:cNvSpPr txBox="1">
            <a:spLocks/>
          </p:cNvSpPr>
          <p:nvPr/>
        </p:nvSpPr>
        <p:spPr>
          <a:xfrm>
            <a:off x="2997281" y="6042340"/>
            <a:ext cx="2772308" cy="517550"/>
          </a:xfrm>
          <a:prstGeom prst="rect">
            <a:avLst/>
          </a:prstGeom>
          <a:noFill/>
          <a:scene3d>
            <a:camera prst="orthographicFront"/>
            <a:lightRig rig="threePt" dir="t"/>
          </a:scene3d>
          <a:sp3d extrusionH="76200">
            <a:extrusionClr>
              <a:schemeClr val="tx1"/>
            </a:extrusionClr>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800" dirty="0"/>
              <a:t>Hasil </a:t>
            </a:r>
            <a:r>
              <a:rPr lang="en-US" sz="1800" dirty="0" err="1"/>
              <a:t>Penelitian</a:t>
            </a:r>
            <a:endParaRPr lang="en-US" sz="1800" dirty="0"/>
          </a:p>
          <a:p>
            <a:pPr marL="0" indent="0" algn="ctr">
              <a:spcBef>
                <a:spcPts val="0"/>
              </a:spcBef>
              <a:buNone/>
            </a:pPr>
            <a:endParaRPr lang="en-US" sz="1800" dirty="0"/>
          </a:p>
          <a:p>
            <a:pPr marL="0" indent="0" algn="ctr">
              <a:spcBef>
                <a:spcPts val="0"/>
              </a:spcBef>
              <a:buNone/>
            </a:pPr>
            <a:endParaRPr lang="en-ID" sz="1800" dirty="0"/>
          </a:p>
          <a:p>
            <a:pPr marL="0" indent="0" algn="ctr">
              <a:spcBef>
                <a:spcPts val="0"/>
              </a:spcBef>
              <a:buNone/>
            </a:pPr>
            <a:endParaRPr lang="en-ID" sz="1800" dirty="0"/>
          </a:p>
          <a:p>
            <a:pPr marL="0" indent="0" algn="ctr">
              <a:spcBef>
                <a:spcPts val="0"/>
              </a:spcBef>
              <a:buNone/>
            </a:pPr>
            <a:r>
              <a:rPr lang="en-ID" sz="1800" dirty="0"/>
              <a:t>	</a:t>
            </a:r>
          </a:p>
        </p:txBody>
      </p:sp>
      <p:sp>
        <p:nvSpPr>
          <p:cNvPr id="11" name="Persegi Panjang: Sudut Lengkung 10">
            <a:extLst>
              <a:ext uri="{FF2B5EF4-FFF2-40B4-BE49-F238E27FC236}">
                <a16:creationId xmlns:a16="http://schemas.microsoft.com/office/drawing/2014/main" xmlns="" id="{7EEB2306-2BA1-482A-A2AA-B1A09D8923E0}"/>
              </a:ext>
            </a:extLst>
          </p:cNvPr>
          <p:cNvSpPr/>
          <p:nvPr/>
        </p:nvSpPr>
        <p:spPr>
          <a:xfrm>
            <a:off x="2762835" y="2174387"/>
            <a:ext cx="3516233" cy="576064"/>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2">
                  <a:lumMod val="50000"/>
                </a:schemeClr>
              </a:solidFill>
            </a:endParaRPr>
          </a:p>
        </p:txBody>
      </p:sp>
      <p:sp>
        <p:nvSpPr>
          <p:cNvPr id="12" name="Persegi Panjang: Sudut Lengkung 11">
            <a:extLst>
              <a:ext uri="{FF2B5EF4-FFF2-40B4-BE49-F238E27FC236}">
                <a16:creationId xmlns:a16="http://schemas.microsoft.com/office/drawing/2014/main" xmlns="" id="{FD57EB26-BA41-4C13-96E3-CE13D76D9701}"/>
              </a:ext>
            </a:extLst>
          </p:cNvPr>
          <p:cNvSpPr/>
          <p:nvPr/>
        </p:nvSpPr>
        <p:spPr>
          <a:xfrm>
            <a:off x="2762656" y="1267581"/>
            <a:ext cx="3516233" cy="576064"/>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2">
                  <a:lumMod val="50000"/>
                </a:schemeClr>
              </a:solidFill>
            </a:endParaRPr>
          </a:p>
        </p:txBody>
      </p:sp>
      <p:sp>
        <p:nvSpPr>
          <p:cNvPr id="13" name="Persegi Panjang: Sudut Lengkung 12">
            <a:extLst>
              <a:ext uri="{FF2B5EF4-FFF2-40B4-BE49-F238E27FC236}">
                <a16:creationId xmlns:a16="http://schemas.microsoft.com/office/drawing/2014/main" xmlns="" id="{2BF13AD4-50D6-4BE9-868C-851BFE539F57}"/>
              </a:ext>
            </a:extLst>
          </p:cNvPr>
          <p:cNvSpPr/>
          <p:nvPr/>
        </p:nvSpPr>
        <p:spPr>
          <a:xfrm>
            <a:off x="4834652" y="3200065"/>
            <a:ext cx="3516233" cy="176336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2">
                  <a:lumMod val="50000"/>
                </a:schemeClr>
              </a:solidFill>
            </a:endParaRPr>
          </a:p>
        </p:txBody>
      </p:sp>
      <p:sp>
        <p:nvSpPr>
          <p:cNvPr id="14" name="Persegi Panjang: Sudut Lengkung 13">
            <a:extLst>
              <a:ext uri="{FF2B5EF4-FFF2-40B4-BE49-F238E27FC236}">
                <a16:creationId xmlns:a16="http://schemas.microsoft.com/office/drawing/2014/main" xmlns="" id="{5F7D9C2C-B2FF-4904-80A0-9162A173357D}"/>
              </a:ext>
            </a:extLst>
          </p:cNvPr>
          <p:cNvSpPr/>
          <p:nvPr/>
        </p:nvSpPr>
        <p:spPr>
          <a:xfrm>
            <a:off x="590979" y="3189294"/>
            <a:ext cx="3516233" cy="176336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2">
                  <a:lumMod val="50000"/>
                </a:schemeClr>
              </a:solidFill>
            </a:endParaRPr>
          </a:p>
        </p:txBody>
      </p:sp>
      <p:sp>
        <p:nvSpPr>
          <p:cNvPr id="15" name="Persegi Panjang: Sudut Lengkung 14">
            <a:extLst>
              <a:ext uri="{FF2B5EF4-FFF2-40B4-BE49-F238E27FC236}">
                <a16:creationId xmlns:a16="http://schemas.microsoft.com/office/drawing/2014/main" xmlns="" id="{C9897818-29FB-4A45-8C24-B453D1B8AE8E}"/>
              </a:ext>
            </a:extLst>
          </p:cNvPr>
          <p:cNvSpPr/>
          <p:nvPr/>
        </p:nvSpPr>
        <p:spPr>
          <a:xfrm>
            <a:off x="3369757" y="6057595"/>
            <a:ext cx="1972714" cy="39559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2">
                  <a:lumMod val="50000"/>
                </a:schemeClr>
              </a:solidFill>
            </a:endParaRPr>
          </a:p>
        </p:txBody>
      </p:sp>
      <p:sp>
        <p:nvSpPr>
          <p:cNvPr id="16" name="Persegi Panjang: Sudut Lengkung 15">
            <a:extLst>
              <a:ext uri="{FF2B5EF4-FFF2-40B4-BE49-F238E27FC236}">
                <a16:creationId xmlns:a16="http://schemas.microsoft.com/office/drawing/2014/main" xmlns="" id="{F204F015-94D5-4365-B772-2959C9874DDA}"/>
              </a:ext>
            </a:extLst>
          </p:cNvPr>
          <p:cNvSpPr/>
          <p:nvPr/>
        </p:nvSpPr>
        <p:spPr>
          <a:xfrm>
            <a:off x="3369757" y="5392616"/>
            <a:ext cx="1972714" cy="39559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cxnSp>
        <p:nvCxnSpPr>
          <p:cNvPr id="20" name="Konektor Panah Lurus 19">
            <a:extLst>
              <a:ext uri="{FF2B5EF4-FFF2-40B4-BE49-F238E27FC236}">
                <a16:creationId xmlns:a16="http://schemas.microsoft.com/office/drawing/2014/main" xmlns="" id="{3722BEE7-797E-4D7E-AE56-BAE09D8EFA52}"/>
              </a:ext>
            </a:extLst>
          </p:cNvPr>
          <p:cNvCxnSpPr>
            <a:cxnSpLocks/>
          </p:cNvCxnSpPr>
          <p:nvPr/>
        </p:nvCxnSpPr>
        <p:spPr>
          <a:xfrm>
            <a:off x="6583426" y="2924944"/>
            <a:ext cx="1" cy="264349"/>
          </a:xfrm>
          <a:prstGeom prst="straightConnector1">
            <a:avLst/>
          </a:prstGeom>
          <a:ln w="254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Konektor Panah Lurus 22">
            <a:extLst>
              <a:ext uri="{FF2B5EF4-FFF2-40B4-BE49-F238E27FC236}">
                <a16:creationId xmlns:a16="http://schemas.microsoft.com/office/drawing/2014/main" xmlns="" id="{46B2BAC2-2645-4647-B4AD-7C6CF343158D}"/>
              </a:ext>
            </a:extLst>
          </p:cNvPr>
          <p:cNvCxnSpPr>
            <a:cxnSpLocks/>
          </p:cNvCxnSpPr>
          <p:nvPr/>
        </p:nvCxnSpPr>
        <p:spPr>
          <a:xfrm>
            <a:off x="2339752" y="2944305"/>
            <a:ext cx="1" cy="264349"/>
          </a:xfrm>
          <a:prstGeom prst="straightConnector1">
            <a:avLst/>
          </a:prstGeom>
          <a:ln w="254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Konektor Lurus 17">
            <a:extLst>
              <a:ext uri="{FF2B5EF4-FFF2-40B4-BE49-F238E27FC236}">
                <a16:creationId xmlns:a16="http://schemas.microsoft.com/office/drawing/2014/main" xmlns="" id="{D2D9AC18-1A0D-4D46-85F3-3C55FA110FA5}"/>
              </a:ext>
            </a:extLst>
          </p:cNvPr>
          <p:cNvCxnSpPr/>
          <p:nvPr/>
        </p:nvCxnSpPr>
        <p:spPr>
          <a:xfrm flipV="1">
            <a:off x="2339752" y="2924944"/>
            <a:ext cx="4243674" cy="1936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Konektor Lurus 23">
            <a:extLst>
              <a:ext uri="{FF2B5EF4-FFF2-40B4-BE49-F238E27FC236}">
                <a16:creationId xmlns:a16="http://schemas.microsoft.com/office/drawing/2014/main" xmlns="" id="{E8CE24B6-D69D-49C4-9313-4AC0896615CF}"/>
              </a:ext>
            </a:extLst>
          </p:cNvPr>
          <p:cNvCxnSpPr>
            <a:stCxn id="11" idx="2"/>
          </p:cNvCxnSpPr>
          <p:nvPr/>
        </p:nvCxnSpPr>
        <p:spPr>
          <a:xfrm flipH="1">
            <a:off x="4520950" y="2750451"/>
            <a:ext cx="2" cy="185158"/>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Konektor Lurus 28">
            <a:extLst>
              <a:ext uri="{FF2B5EF4-FFF2-40B4-BE49-F238E27FC236}">
                <a16:creationId xmlns:a16="http://schemas.microsoft.com/office/drawing/2014/main" xmlns="" id="{CF1B952E-3F00-40B6-AE3B-B1D3C3384132}"/>
              </a:ext>
            </a:extLst>
          </p:cNvPr>
          <p:cNvCxnSpPr/>
          <p:nvPr/>
        </p:nvCxnSpPr>
        <p:spPr>
          <a:xfrm flipV="1">
            <a:off x="2339752" y="5131764"/>
            <a:ext cx="4243674" cy="1936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Konektor Panah Lurus 30">
            <a:extLst>
              <a:ext uri="{FF2B5EF4-FFF2-40B4-BE49-F238E27FC236}">
                <a16:creationId xmlns:a16="http://schemas.microsoft.com/office/drawing/2014/main" xmlns="" id="{1D029D9C-54D8-4838-A631-9B8B61B5E72D}"/>
              </a:ext>
            </a:extLst>
          </p:cNvPr>
          <p:cNvCxnSpPr>
            <a:cxnSpLocks/>
          </p:cNvCxnSpPr>
          <p:nvPr/>
        </p:nvCxnSpPr>
        <p:spPr>
          <a:xfrm>
            <a:off x="4386893" y="5777991"/>
            <a:ext cx="1" cy="264349"/>
          </a:xfrm>
          <a:prstGeom prst="straightConnector1">
            <a:avLst/>
          </a:prstGeom>
          <a:ln w="254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Konektor Panah Lurus 31">
            <a:extLst>
              <a:ext uri="{FF2B5EF4-FFF2-40B4-BE49-F238E27FC236}">
                <a16:creationId xmlns:a16="http://schemas.microsoft.com/office/drawing/2014/main" xmlns="" id="{B1687778-81D3-40F9-ACAC-9B03B64C8407}"/>
              </a:ext>
            </a:extLst>
          </p:cNvPr>
          <p:cNvCxnSpPr>
            <a:cxnSpLocks/>
          </p:cNvCxnSpPr>
          <p:nvPr/>
        </p:nvCxnSpPr>
        <p:spPr>
          <a:xfrm>
            <a:off x="4383435" y="5128267"/>
            <a:ext cx="1" cy="264349"/>
          </a:xfrm>
          <a:prstGeom prst="straightConnector1">
            <a:avLst/>
          </a:prstGeom>
          <a:ln w="254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Konektor Lurus 32">
            <a:extLst>
              <a:ext uri="{FF2B5EF4-FFF2-40B4-BE49-F238E27FC236}">
                <a16:creationId xmlns:a16="http://schemas.microsoft.com/office/drawing/2014/main" xmlns="" id="{3AB13E8C-426B-49BF-A030-E7F6B459FFA2}"/>
              </a:ext>
            </a:extLst>
          </p:cNvPr>
          <p:cNvCxnSpPr/>
          <p:nvPr/>
        </p:nvCxnSpPr>
        <p:spPr>
          <a:xfrm flipH="1">
            <a:off x="6588224" y="4960600"/>
            <a:ext cx="2" cy="185158"/>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Konektor Lurus 33">
            <a:extLst>
              <a:ext uri="{FF2B5EF4-FFF2-40B4-BE49-F238E27FC236}">
                <a16:creationId xmlns:a16="http://schemas.microsoft.com/office/drawing/2014/main" xmlns="" id="{694F635C-A3F0-4B28-9A1C-F126BCA48223}"/>
              </a:ext>
            </a:extLst>
          </p:cNvPr>
          <p:cNvCxnSpPr/>
          <p:nvPr/>
        </p:nvCxnSpPr>
        <p:spPr>
          <a:xfrm flipH="1">
            <a:off x="2348896" y="4959456"/>
            <a:ext cx="2" cy="185158"/>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Konektor Panah Lurus 34">
            <a:extLst>
              <a:ext uri="{FF2B5EF4-FFF2-40B4-BE49-F238E27FC236}">
                <a16:creationId xmlns:a16="http://schemas.microsoft.com/office/drawing/2014/main" xmlns="" id="{2BA2E8C0-767F-412D-96E9-463A370FF0A7}"/>
              </a:ext>
            </a:extLst>
          </p:cNvPr>
          <p:cNvCxnSpPr>
            <a:cxnSpLocks/>
          </p:cNvCxnSpPr>
          <p:nvPr/>
        </p:nvCxnSpPr>
        <p:spPr>
          <a:xfrm>
            <a:off x="4520950" y="1880508"/>
            <a:ext cx="1" cy="264349"/>
          </a:xfrm>
          <a:prstGeom prst="straightConnector1">
            <a:avLst/>
          </a:prstGeom>
          <a:ln w="254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Konektor Lurus 24">
            <a:extLst>
              <a:ext uri="{FF2B5EF4-FFF2-40B4-BE49-F238E27FC236}">
                <a16:creationId xmlns:a16="http://schemas.microsoft.com/office/drawing/2014/main" xmlns="" id="{870EE6A1-F990-47DC-9A0A-4B693124A1A5}"/>
              </a:ext>
            </a:extLst>
          </p:cNvPr>
          <p:cNvCxnSpPr>
            <a:cxnSpLocks/>
          </p:cNvCxnSpPr>
          <p:nvPr/>
        </p:nvCxnSpPr>
        <p:spPr>
          <a:xfrm>
            <a:off x="1980385" y="4943378"/>
            <a:ext cx="9582" cy="634125"/>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Konektor Lurus 27">
            <a:extLst>
              <a:ext uri="{FF2B5EF4-FFF2-40B4-BE49-F238E27FC236}">
                <a16:creationId xmlns:a16="http://schemas.microsoft.com/office/drawing/2014/main" xmlns="" id="{72963B75-3C88-40F8-BF71-939E22815464}"/>
              </a:ext>
            </a:extLst>
          </p:cNvPr>
          <p:cNvCxnSpPr>
            <a:cxnSpLocks/>
          </p:cNvCxnSpPr>
          <p:nvPr/>
        </p:nvCxnSpPr>
        <p:spPr>
          <a:xfrm>
            <a:off x="6876256" y="4943378"/>
            <a:ext cx="9582" cy="634125"/>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Konektor Panah Lurus 35">
            <a:extLst>
              <a:ext uri="{FF2B5EF4-FFF2-40B4-BE49-F238E27FC236}">
                <a16:creationId xmlns:a16="http://schemas.microsoft.com/office/drawing/2014/main" xmlns="" id="{F4186A92-973B-4149-B6FF-9F61D04BD207}"/>
              </a:ext>
            </a:extLst>
          </p:cNvPr>
          <p:cNvCxnSpPr>
            <a:cxnSpLocks/>
          </p:cNvCxnSpPr>
          <p:nvPr/>
        </p:nvCxnSpPr>
        <p:spPr>
          <a:xfrm>
            <a:off x="1980385" y="5587420"/>
            <a:ext cx="1389372" cy="1820"/>
          </a:xfrm>
          <a:prstGeom prst="straightConnector1">
            <a:avLst/>
          </a:prstGeom>
          <a:ln w="254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Konektor Panah Lurus 36">
            <a:extLst>
              <a:ext uri="{FF2B5EF4-FFF2-40B4-BE49-F238E27FC236}">
                <a16:creationId xmlns:a16="http://schemas.microsoft.com/office/drawing/2014/main" xmlns="" id="{FE45585D-3724-445B-ABA5-2DBA37013A7B}"/>
              </a:ext>
            </a:extLst>
          </p:cNvPr>
          <p:cNvCxnSpPr>
            <a:cxnSpLocks/>
          </p:cNvCxnSpPr>
          <p:nvPr/>
        </p:nvCxnSpPr>
        <p:spPr>
          <a:xfrm flipH="1">
            <a:off x="5332889" y="5577503"/>
            <a:ext cx="1570161" cy="0"/>
          </a:xfrm>
          <a:prstGeom prst="straightConnector1">
            <a:avLst/>
          </a:prstGeom>
          <a:ln w="254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3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500" fill="hold"/>
                                        <p:tgtEl>
                                          <p:spTgt spid="31"/>
                                        </p:tgtEl>
                                        <p:attrNameLst>
                                          <p:attrName>ppt_x</p:attrName>
                                        </p:attrNameLst>
                                      </p:cBhvr>
                                      <p:tavLst>
                                        <p:tav tm="0">
                                          <p:val>
                                            <p:strVal val="#ppt_x"/>
                                          </p:val>
                                        </p:tav>
                                        <p:tav tm="100000">
                                          <p:val>
                                            <p:strVal val="#ppt_x"/>
                                          </p:val>
                                        </p:tav>
                                      </p:tavLst>
                                    </p:anim>
                                    <p:anim calcmode="lin" valueType="num">
                                      <p:cBhvr additive="base">
                                        <p:cTn id="82" dur="500" fill="hold"/>
                                        <p:tgtEl>
                                          <p:spTgt spid="31"/>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ppt_x"/>
                                          </p:val>
                                        </p:tav>
                                        <p:tav tm="100000">
                                          <p:val>
                                            <p:strVal val="#ppt_x"/>
                                          </p:val>
                                        </p:tav>
                                      </p:tavLst>
                                    </p:anim>
                                    <p:anim calcmode="lin" valueType="num">
                                      <p:cBhvr additive="base">
                                        <p:cTn id="86" dur="500" fill="hold"/>
                                        <p:tgtEl>
                                          <p:spTgt spid="32"/>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additive="base">
                                        <p:cTn id="89" dur="500" fill="hold"/>
                                        <p:tgtEl>
                                          <p:spTgt spid="33"/>
                                        </p:tgtEl>
                                        <p:attrNameLst>
                                          <p:attrName>ppt_x</p:attrName>
                                        </p:attrNameLst>
                                      </p:cBhvr>
                                      <p:tavLst>
                                        <p:tav tm="0">
                                          <p:val>
                                            <p:strVal val="#ppt_x"/>
                                          </p:val>
                                        </p:tav>
                                        <p:tav tm="100000">
                                          <p:val>
                                            <p:strVal val="#ppt_x"/>
                                          </p:val>
                                        </p:tav>
                                      </p:tavLst>
                                    </p:anim>
                                    <p:anim calcmode="lin" valueType="num">
                                      <p:cBhvr additive="base">
                                        <p:cTn id="90" dur="500" fill="hold"/>
                                        <p:tgtEl>
                                          <p:spTgt spid="33"/>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ppt_x"/>
                                          </p:val>
                                        </p:tav>
                                        <p:tav tm="100000">
                                          <p:val>
                                            <p:strVal val="#ppt_x"/>
                                          </p:val>
                                        </p:tav>
                                      </p:tavLst>
                                    </p:anim>
                                    <p:anim calcmode="lin" valueType="num">
                                      <p:cBhvr additive="base">
                                        <p:cTn id="94" dur="500" fill="hold"/>
                                        <p:tgtEl>
                                          <p:spTgt spid="34"/>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additive="base">
                                        <p:cTn id="97" dur="500" fill="hold"/>
                                        <p:tgtEl>
                                          <p:spTgt spid="35"/>
                                        </p:tgtEl>
                                        <p:attrNameLst>
                                          <p:attrName>ppt_x</p:attrName>
                                        </p:attrNameLst>
                                      </p:cBhvr>
                                      <p:tavLst>
                                        <p:tav tm="0">
                                          <p:val>
                                            <p:strVal val="#ppt_x"/>
                                          </p:val>
                                        </p:tav>
                                        <p:tav tm="100000">
                                          <p:val>
                                            <p:strVal val="#ppt_x"/>
                                          </p:val>
                                        </p:tav>
                                      </p:tavLst>
                                    </p:anim>
                                    <p:anim calcmode="lin" valueType="num">
                                      <p:cBhvr additive="base">
                                        <p:cTn id="98" dur="500" fill="hold"/>
                                        <p:tgtEl>
                                          <p:spTgt spid="35"/>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additive="base">
                                        <p:cTn id="101" dur="500" fill="hold"/>
                                        <p:tgtEl>
                                          <p:spTgt spid="25"/>
                                        </p:tgtEl>
                                        <p:attrNameLst>
                                          <p:attrName>ppt_x</p:attrName>
                                        </p:attrNameLst>
                                      </p:cBhvr>
                                      <p:tavLst>
                                        <p:tav tm="0">
                                          <p:val>
                                            <p:strVal val="#ppt_x"/>
                                          </p:val>
                                        </p:tav>
                                        <p:tav tm="100000">
                                          <p:val>
                                            <p:strVal val="#ppt_x"/>
                                          </p:val>
                                        </p:tav>
                                      </p:tavLst>
                                    </p:anim>
                                    <p:anim calcmode="lin" valueType="num">
                                      <p:cBhvr additive="base">
                                        <p:cTn id="102" dur="500" fill="hold"/>
                                        <p:tgtEl>
                                          <p:spTgt spid="25"/>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additive="base">
                                        <p:cTn id="105" dur="500" fill="hold"/>
                                        <p:tgtEl>
                                          <p:spTgt spid="28"/>
                                        </p:tgtEl>
                                        <p:attrNameLst>
                                          <p:attrName>ppt_x</p:attrName>
                                        </p:attrNameLst>
                                      </p:cBhvr>
                                      <p:tavLst>
                                        <p:tav tm="0">
                                          <p:val>
                                            <p:strVal val="#ppt_x"/>
                                          </p:val>
                                        </p:tav>
                                        <p:tav tm="100000">
                                          <p:val>
                                            <p:strVal val="#ppt_x"/>
                                          </p:val>
                                        </p:tav>
                                      </p:tavLst>
                                    </p:anim>
                                    <p:anim calcmode="lin" valueType="num">
                                      <p:cBhvr additive="base">
                                        <p:cTn id="106" dur="500" fill="hold"/>
                                        <p:tgtEl>
                                          <p:spTgt spid="28"/>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additive="base">
                                        <p:cTn id="109" dur="500" fill="hold"/>
                                        <p:tgtEl>
                                          <p:spTgt spid="36"/>
                                        </p:tgtEl>
                                        <p:attrNameLst>
                                          <p:attrName>ppt_x</p:attrName>
                                        </p:attrNameLst>
                                      </p:cBhvr>
                                      <p:tavLst>
                                        <p:tav tm="0">
                                          <p:val>
                                            <p:strVal val="#ppt_x"/>
                                          </p:val>
                                        </p:tav>
                                        <p:tav tm="100000">
                                          <p:val>
                                            <p:strVal val="#ppt_x"/>
                                          </p:val>
                                        </p:tav>
                                      </p:tavLst>
                                    </p:anim>
                                    <p:anim calcmode="lin" valueType="num">
                                      <p:cBhvr additive="base">
                                        <p:cTn id="110" dur="500" fill="hold"/>
                                        <p:tgtEl>
                                          <p:spTgt spid="36"/>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additive="base">
                                        <p:cTn id="113" dur="500" fill="hold"/>
                                        <p:tgtEl>
                                          <p:spTgt spid="37"/>
                                        </p:tgtEl>
                                        <p:attrNameLst>
                                          <p:attrName>ppt_x</p:attrName>
                                        </p:attrNameLst>
                                      </p:cBhvr>
                                      <p:tavLst>
                                        <p:tav tm="0">
                                          <p:val>
                                            <p:strVal val="#ppt_x"/>
                                          </p:val>
                                        </p:tav>
                                        <p:tav tm="100000">
                                          <p:val>
                                            <p:strVal val="#ppt_x"/>
                                          </p:val>
                                        </p:tav>
                                      </p:tavLst>
                                    </p:anim>
                                    <p:anim calcmode="lin" valueType="num">
                                      <p:cBhvr additive="base">
                                        <p:cTn id="11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P spid="6" grpId="0"/>
      <p:bldP spid="7" grpId="0"/>
      <p:bldP spid="2" grpId="0"/>
      <p:bldP spid="9" grpId="0"/>
      <p:bldP spid="10" grpId="0"/>
      <p:bldP spid="11"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25000" r="-25000"/>
          </a:stretch>
        </a:blipFill>
        <a:effectLst/>
      </p:bgPr>
    </p:bg>
    <p:spTree>
      <p:nvGrpSpPr>
        <p:cNvPr id="1" name=""/>
        <p:cNvGrpSpPr/>
        <p:nvPr/>
      </p:nvGrpSpPr>
      <p:grpSpPr>
        <a:xfrm>
          <a:off x="0" y="0"/>
          <a:ext cx="0" cy="0"/>
          <a:chOff x="0" y="0"/>
          <a:chExt cx="0" cy="0"/>
        </a:xfrm>
      </p:grpSpPr>
      <p:sp>
        <p:nvSpPr>
          <p:cNvPr id="6" name="Subjudul 6">
            <a:extLst>
              <a:ext uri="{FF2B5EF4-FFF2-40B4-BE49-F238E27FC236}">
                <a16:creationId xmlns:a16="http://schemas.microsoft.com/office/drawing/2014/main" xmlns="" id="{4C74CCCB-41F1-479F-8A96-F37A80452F7A}"/>
              </a:ext>
            </a:extLst>
          </p:cNvPr>
          <p:cNvSpPr txBox="1">
            <a:spLocks/>
          </p:cNvSpPr>
          <p:nvPr/>
        </p:nvSpPr>
        <p:spPr>
          <a:xfrm>
            <a:off x="2445365" y="377570"/>
            <a:ext cx="4032448" cy="576064"/>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id-ID" sz="2800" b="1" dirty="0">
                <a:solidFill>
                  <a:schemeClr val="accent2">
                    <a:lumMod val="50000"/>
                  </a:schemeClr>
                </a:solidFill>
              </a:rPr>
              <a:t>HIPOTESIS</a:t>
            </a:r>
            <a:endParaRPr lang="en-ID" sz="2800" b="1" dirty="0">
              <a:solidFill>
                <a:schemeClr val="accent2">
                  <a:lumMod val="50000"/>
                </a:schemeClr>
              </a:solidFill>
            </a:endParaRPr>
          </a:p>
        </p:txBody>
      </p:sp>
      <p:sp>
        <p:nvSpPr>
          <p:cNvPr id="7" name="Rectangle 6"/>
          <p:cNvSpPr/>
          <p:nvPr/>
        </p:nvSpPr>
        <p:spPr>
          <a:xfrm>
            <a:off x="827584" y="1166842"/>
            <a:ext cx="7704856" cy="4524315"/>
          </a:xfrm>
          <a:prstGeom prst="rect">
            <a:avLst/>
          </a:prstGeom>
        </p:spPr>
        <p:txBody>
          <a:bodyPr wrap="square">
            <a:spAutoFit/>
          </a:bodyPr>
          <a:lstStyle/>
          <a:p>
            <a:pPr marL="900113" lvl="1" indent="-900113" algn="just">
              <a:tabLst>
                <a:tab pos="265113" algn="l"/>
                <a:tab pos="900113" algn="l"/>
              </a:tabLst>
            </a:pPr>
            <a:r>
              <a:rPr lang="id-ID" dirty="0"/>
              <a:t>a. </a:t>
            </a:r>
            <a:r>
              <a:rPr lang="en-US" dirty="0"/>
              <a:t> </a:t>
            </a:r>
            <a:r>
              <a:rPr lang="id-ID" dirty="0"/>
              <a:t>Ha1 : 	Remunerasi berpengaruh terhadap kinerja pegawai pada Biro Pengelolaan Istana.</a:t>
            </a:r>
          </a:p>
          <a:p>
            <a:pPr marL="900113" indent="-900113" algn="just">
              <a:tabLst>
                <a:tab pos="265113" algn="l"/>
                <a:tab pos="900113" algn="l"/>
              </a:tabLst>
            </a:pPr>
            <a:r>
              <a:rPr lang="id-ID" dirty="0"/>
              <a:t>	Ho1 : 	Remunerasi tidak berpengaruh terhadap kinerja pegawai pada Biro Pengelolaan Istana.</a:t>
            </a:r>
          </a:p>
          <a:p>
            <a:pPr marL="900113" indent="-900113" algn="just">
              <a:tabLst>
                <a:tab pos="265113" algn="l"/>
                <a:tab pos="900113" algn="l"/>
              </a:tabLst>
            </a:pPr>
            <a:endParaRPr lang="id-ID" dirty="0"/>
          </a:p>
          <a:p>
            <a:pPr marL="900113" indent="-900113" algn="just">
              <a:tabLst>
                <a:tab pos="265113" algn="l"/>
                <a:tab pos="900113" algn="l"/>
              </a:tabLst>
            </a:pPr>
            <a:r>
              <a:rPr lang="id-ID" dirty="0"/>
              <a:t>b. Ha2 : 	Pelaksanaan </a:t>
            </a:r>
            <a:r>
              <a:rPr lang="id-ID" i="1" dirty="0"/>
              <a:t>Standard Operating Procedures</a:t>
            </a:r>
            <a:r>
              <a:rPr lang="id-ID" dirty="0"/>
              <a:t> (SOP) berpengaruh terhadap kinerja pegawai pada Biro Pengelolaan Istana.</a:t>
            </a:r>
          </a:p>
          <a:p>
            <a:pPr marL="900113" indent="-900113" algn="just">
              <a:tabLst>
                <a:tab pos="265113" algn="l"/>
                <a:tab pos="900113" algn="l"/>
              </a:tabLst>
            </a:pPr>
            <a:r>
              <a:rPr lang="id-ID" dirty="0"/>
              <a:t>	Ho2 : 	Pelaksanaan </a:t>
            </a:r>
            <a:r>
              <a:rPr lang="id-ID" i="1" dirty="0"/>
              <a:t>Standard Operating Procedures</a:t>
            </a:r>
            <a:r>
              <a:rPr lang="id-ID" dirty="0"/>
              <a:t> (SOP) tidak berpengaruh terhadap kinerja pegawai pada Biro Pengelolaan Istana.</a:t>
            </a:r>
          </a:p>
          <a:p>
            <a:pPr marL="900113" indent="-900113" algn="just">
              <a:tabLst>
                <a:tab pos="265113" algn="l"/>
                <a:tab pos="900113" algn="l"/>
              </a:tabLst>
            </a:pPr>
            <a:endParaRPr lang="id-ID" dirty="0"/>
          </a:p>
          <a:p>
            <a:pPr marL="900113" indent="-900113" algn="just">
              <a:tabLst>
                <a:tab pos="265113" algn="l"/>
                <a:tab pos="900113" algn="l"/>
              </a:tabLst>
            </a:pPr>
            <a:r>
              <a:rPr lang="id-ID" dirty="0"/>
              <a:t>c. Ha3 : 	Remunerasi dan Pelaksanaan </a:t>
            </a:r>
            <a:r>
              <a:rPr lang="id-ID" i="1" dirty="0"/>
              <a:t>Standard Operating Procedures</a:t>
            </a:r>
            <a:r>
              <a:rPr lang="id-ID" dirty="0"/>
              <a:t> (SOP) berpengaruh secara simultan terhadap kinerja pegawai pada Biro Pengelolaan Istana.</a:t>
            </a:r>
          </a:p>
          <a:p>
            <a:pPr marL="900113" indent="-900113" algn="just">
              <a:tabLst>
                <a:tab pos="265113" algn="l"/>
                <a:tab pos="900113" algn="l"/>
              </a:tabLst>
            </a:pPr>
            <a:r>
              <a:rPr lang="id-ID" dirty="0"/>
              <a:t>	Ho3 : 	Remunerasi dan Pelaksanaan </a:t>
            </a:r>
            <a:r>
              <a:rPr lang="id-ID" i="1" dirty="0"/>
              <a:t>Standard Operating Procedures</a:t>
            </a:r>
            <a:r>
              <a:rPr lang="id-ID" dirty="0"/>
              <a:t> (SOP) tidak berpengaruh secara simultan terhadap kinerja pegawai pada Biro Pengelolaan Istana.</a:t>
            </a:r>
          </a:p>
        </p:txBody>
      </p:sp>
    </p:spTree>
    <p:extLst>
      <p:ext uri="{BB962C8B-B14F-4D97-AF65-F5344CB8AC3E}">
        <p14:creationId xmlns:p14="http://schemas.microsoft.com/office/powerpoint/2010/main" val="91760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25000" r="-25000"/>
          </a:stretch>
        </a:blipFill>
        <a:effectLst/>
      </p:bgPr>
    </p:bg>
    <p:spTree>
      <p:nvGrpSpPr>
        <p:cNvPr id="1" name=""/>
        <p:cNvGrpSpPr/>
        <p:nvPr/>
      </p:nvGrpSpPr>
      <p:grpSpPr>
        <a:xfrm>
          <a:off x="0" y="0"/>
          <a:ext cx="0" cy="0"/>
          <a:chOff x="0" y="0"/>
          <a:chExt cx="0" cy="0"/>
        </a:xfrm>
      </p:grpSpPr>
      <p:grpSp>
        <p:nvGrpSpPr>
          <p:cNvPr id="59" name="Group 1745" descr="Circle gear with 6 gears inside"/>
          <p:cNvGrpSpPr/>
          <p:nvPr/>
        </p:nvGrpSpPr>
        <p:grpSpPr>
          <a:xfrm>
            <a:off x="4935366" y="119427"/>
            <a:ext cx="4060529" cy="3957645"/>
            <a:chOff x="5484812" y="606420"/>
            <a:chExt cx="5895976" cy="5895976"/>
          </a:xfrm>
          <a:effectLst/>
        </p:grpSpPr>
        <p:sp>
          <p:nvSpPr>
            <p:cNvPr id="60" name="Freeform 59"/>
            <p:cNvSpPr>
              <a:spLocks noEditPoints="1"/>
            </p:cNvSpPr>
            <p:nvPr/>
          </p:nvSpPr>
          <p:spPr bwMode="auto">
            <a:xfrm>
              <a:off x="5484812" y="606420"/>
              <a:ext cx="5895976" cy="5895976"/>
            </a:xfrm>
            <a:custGeom>
              <a:avLst/>
              <a:gdLst>
                <a:gd name="T0" fmla="*/ 868 w 4320"/>
                <a:gd name="T1" fmla="*/ 430 h 4320"/>
                <a:gd name="T2" fmla="*/ 68 w 4320"/>
                <a:gd name="T3" fmla="*/ 1621 h 4320"/>
                <a:gd name="T4" fmla="*/ 191 w 4320"/>
                <a:gd name="T5" fmla="*/ 3048 h 4320"/>
                <a:gd name="T6" fmla="*/ 1178 w 4320"/>
                <a:gd name="T7" fmla="*/ 4083 h 4320"/>
                <a:gd name="T8" fmla="*/ 2594 w 4320"/>
                <a:gd name="T9" fmla="*/ 4276 h 4320"/>
                <a:gd name="T10" fmla="*/ 3825 w 4320"/>
                <a:gd name="T11" fmla="*/ 3533 h 4320"/>
                <a:gd name="T12" fmla="*/ 4320 w 4320"/>
                <a:gd name="T13" fmla="*/ 2160 h 4320"/>
                <a:gd name="T14" fmla="*/ 3858 w 4320"/>
                <a:gd name="T15" fmla="*/ 828 h 4320"/>
                <a:gd name="T16" fmla="*/ 2647 w 4320"/>
                <a:gd name="T17" fmla="*/ 55 h 4320"/>
                <a:gd name="T18" fmla="*/ 2007 w 4320"/>
                <a:gd name="T19" fmla="*/ 3708 h 4320"/>
                <a:gd name="T20" fmla="*/ 1842 w 4320"/>
                <a:gd name="T21" fmla="*/ 3695 h 4320"/>
                <a:gd name="T22" fmla="*/ 1651 w 4320"/>
                <a:gd name="T23" fmla="*/ 3767 h 4320"/>
                <a:gd name="T24" fmla="*/ 1517 w 4320"/>
                <a:gd name="T25" fmla="*/ 3589 h 4320"/>
                <a:gd name="T26" fmla="*/ 1349 w 4320"/>
                <a:gd name="T27" fmla="*/ 3487 h 4320"/>
                <a:gd name="T28" fmla="*/ 1140 w 4320"/>
                <a:gd name="T29" fmla="*/ 3487 h 4320"/>
                <a:gd name="T30" fmla="*/ 990 w 4320"/>
                <a:gd name="T31" fmla="*/ 3373 h 4320"/>
                <a:gd name="T32" fmla="*/ 939 w 4320"/>
                <a:gd name="T33" fmla="*/ 3141 h 4320"/>
                <a:gd name="T34" fmla="*/ 854 w 4320"/>
                <a:gd name="T35" fmla="*/ 3005 h 4320"/>
                <a:gd name="T36" fmla="*/ 690 w 4320"/>
                <a:gd name="T37" fmla="*/ 2843 h 4320"/>
                <a:gd name="T38" fmla="*/ 566 w 4320"/>
                <a:gd name="T39" fmla="*/ 2710 h 4320"/>
                <a:gd name="T40" fmla="*/ 641 w 4320"/>
                <a:gd name="T41" fmla="*/ 2493 h 4320"/>
                <a:gd name="T42" fmla="*/ 603 w 4320"/>
                <a:gd name="T43" fmla="*/ 2333 h 4320"/>
                <a:gd name="T44" fmla="*/ 486 w 4320"/>
                <a:gd name="T45" fmla="*/ 2116 h 4320"/>
                <a:gd name="T46" fmla="*/ 495 w 4320"/>
                <a:gd name="T47" fmla="*/ 1897 h 4320"/>
                <a:gd name="T48" fmla="*/ 601 w 4320"/>
                <a:gd name="T49" fmla="*/ 1719 h 4320"/>
                <a:gd name="T50" fmla="*/ 710 w 4320"/>
                <a:gd name="T51" fmla="*/ 1596 h 4320"/>
                <a:gd name="T52" fmla="*/ 744 w 4320"/>
                <a:gd name="T53" fmla="*/ 1372 h 4320"/>
                <a:gd name="T54" fmla="*/ 789 w 4320"/>
                <a:gd name="T55" fmla="*/ 1179 h 4320"/>
                <a:gd name="T56" fmla="*/ 1001 w 4320"/>
                <a:gd name="T57" fmla="*/ 1117 h 4320"/>
                <a:gd name="T58" fmla="*/ 1121 w 4320"/>
                <a:gd name="T59" fmla="*/ 1002 h 4320"/>
                <a:gd name="T60" fmla="*/ 1196 w 4320"/>
                <a:gd name="T61" fmla="*/ 778 h 4320"/>
                <a:gd name="T62" fmla="*/ 1358 w 4320"/>
                <a:gd name="T63" fmla="*/ 685 h 4320"/>
                <a:gd name="T64" fmla="*/ 1603 w 4320"/>
                <a:gd name="T65" fmla="*/ 700 h 4320"/>
                <a:gd name="T66" fmla="*/ 1749 w 4320"/>
                <a:gd name="T67" fmla="*/ 652 h 4320"/>
                <a:gd name="T68" fmla="*/ 1924 w 4320"/>
                <a:gd name="T69" fmla="*/ 490 h 4320"/>
                <a:gd name="T70" fmla="*/ 2124 w 4320"/>
                <a:gd name="T71" fmla="*/ 476 h 4320"/>
                <a:gd name="T72" fmla="*/ 2352 w 4320"/>
                <a:gd name="T73" fmla="*/ 551 h 4320"/>
                <a:gd name="T74" fmla="*/ 2522 w 4320"/>
                <a:gd name="T75" fmla="*/ 648 h 4320"/>
                <a:gd name="T76" fmla="*/ 2719 w 4320"/>
                <a:gd name="T77" fmla="*/ 576 h 4320"/>
                <a:gd name="T78" fmla="*/ 2887 w 4320"/>
                <a:gd name="T79" fmla="*/ 643 h 4320"/>
                <a:gd name="T80" fmla="*/ 3018 w 4320"/>
                <a:gd name="T81" fmla="*/ 849 h 4320"/>
                <a:gd name="T82" fmla="*/ 3141 w 4320"/>
                <a:gd name="T83" fmla="*/ 952 h 4320"/>
                <a:gd name="T84" fmla="*/ 3376 w 4320"/>
                <a:gd name="T85" fmla="*/ 997 h 4320"/>
                <a:gd name="T86" fmla="*/ 3502 w 4320"/>
                <a:gd name="T87" fmla="*/ 1140 h 4320"/>
                <a:gd name="T88" fmla="*/ 3502 w 4320"/>
                <a:gd name="T89" fmla="*/ 1374 h 4320"/>
                <a:gd name="T90" fmla="*/ 3583 w 4320"/>
                <a:gd name="T91" fmla="*/ 1534 h 4320"/>
                <a:gd name="T92" fmla="*/ 3772 w 4320"/>
                <a:gd name="T93" fmla="*/ 1665 h 4320"/>
                <a:gd name="T94" fmla="*/ 3750 w 4320"/>
                <a:gd name="T95" fmla="*/ 1845 h 4320"/>
                <a:gd name="T96" fmla="*/ 3714 w 4320"/>
                <a:gd name="T97" fmla="*/ 2074 h 4320"/>
                <a:gd name="T98" fmla="*/ 3716 w 4320"/>
                <a:gd name="T99" fmla="*/ 2240 h 4320"/>
                <a:gd name="T100" fmla="*/ 3806 w 4320"/>
                <a:gd name="T101" fmla="*/ 2466 h 4320"/>
                <a:gd name="T102" fmla="*/ 3773 w 4320"/>
                <a:gd name="T103" fmla="*/ 2651 h 4320"/>
                <a:gd name="T104" fmla="*/ 3584 w 4320"/>
                <a:gd name="T105" fmla="*/ 2783 h 4320"/>
                <a:gd name="T106" fmla="*/ 3504 w 4320"/>
                <a:gd name="T107" fmla="*/ 2944 h 4320"/>
                <a:gd name="T108" fmla="*/ 3504 w 4320"/>
                <a:gd name="T109" fmla="*/ 3177 h 4320"/>
                <a:gd name="T110" fmla="*/ 3376 w 4320"/>
                <a:gd name="T111" fmla="*/ 3309 h 4320"/>
                <a:gd name="T112" fmla="*/ 3143 w 4320"/>
                <a:gd name="T113" fmla="*/ 3367 h 4320"/>
                <a:gd name="T114" fmla="*/ 3020 w 4320"/>
                <a:gd name="T115" fmla="*/ 3470 h 4320"/>
                <a:gd name="T116" fmla="*/ 2890 w 4320"/>
                <a:gd name="T117" fmla="*/ 3676 h 4320"/>
                <a:gd name="T118" fmla="*/ 2721 w 4320"/>
                <a:gd name="T119" fmla="*/ 3743 h 4320"/>
                <a:gd name="T120" fmla="*/ 2525 w 4320"/>
                <a:gd name="T121" fmla="*/ 3672 h 4320"/>
                <a:gd name="T122" fmla="*/ 2354 w 4320"/>
                <a:gd name="T123" fmla="*/ 3768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0" h="4320">
                  <a:moveTo>
                    <a:pt x="2160" y="0"/>
                  </a:moveTo>
                  <a:lnTo>
                    <a:pt x="2160" y="0"/>
                  </a:lnTo>
                  <a:lnTo>
                    <a:pt x="2104" y="1"/>
                  </a:lnTo>
                  <a:lnTo>
                    <a:pt x="2049" y="3"/>
                  </a:lnTo>
                  <a:lnTo>
                    <a:pt x="1994" y="6"/>
                  </a:lnTo>
                  <a:lnTo>
                    <a:pt x="1939" y="11"/>
                  </a:lnTo>
                  <a:lnTo>
                    <a:pt x="1885" y="17"/>
                  </a:lnTo>
                  <a:lnTo>
                    <a:pt x="1832" y="26"/>
                  </a:lnTo>
                  <a:lnTo>
                    <a:pt x="1778" y="34"/>
                  </a:lnTo>
                  <a:lnTo>
                    <a:pt x="1726" y="44"/>
                  </a:lnTo>
                  <a:lnTo>
                    <a:pt x="1673" y="55"/>
                  </a:lnTo>
                  <a:lnTo>
                    <a:pt x="1621" y="68"/>
                  </a:lnTo>
                  <a:lnTo>
                    <a:pt x="1569" y="83"/>
                  </a:lnTo>
                  <a:lnTo>
                    <a:pt x="1518" y="97"/>
                  </a:lnTo>
                  <a:lnTo>
                    <a:pt x="1468" y="113"/>
                  </a:lnTo>
                  <a:lnTo>
                    <a:pt x="1418" y="132"/>
                  </a:lnTo>
                  <a:lnTo>
                    <a:pt x="1369" y="150"/>
                  </a:lnTo>
                  <a:lnTo>
                    <a:pt x="1320" y="171"/>
                  </a:lnTo>
                  <a:lnTo>
                    <a:pt x="1272" y="191"/>
                  </a:lnTo>
                  <a:lnTo>
                    <a:pt x="1224" y="214"/>
                  </a:lnTo>
                  <a:lnTo>
                    <a:pt x="1178" y="237"/>
                  </a:lnTo>
                  <a:lnTo>
                    <a:pt x="1131" y="262"/>
                  </a:lnTo>
                  <a:lnTo>
                    <a:pt x="1086" y="287"/>
                  </a:lnTo>
                  <a:lnTo>
                    <a:pt x="1041" y="314"/>
                  </a:lnTo>
                  <a:lnTo>
                    <a:pt x="997" y="341"/>
                  </a:lnTo>
                  <a:lnTo>
                    <a:pt x="953" y="370"/>
                  </a:lnTo>
                  <a:lnTo>
                    <a:pt x="910" y="400"/>
                  </a:lnTo>
                  <a:lnTo>
                    <a:pt x="868" y="430"/>
                  </a:lnTo>
                  <a:lnTo>
                    <a:pt x="828" y="462"/>
                  </a:lnTo>
                  <a:lnTo>
                    <a:pt x="787" y="495"/>
                  </a:lnTo>
                  <a:lnTo>
                    <a:pt x="747" y="527"/>
                  </a:lnTo>
                  <a:lnTo>
                    <a:pt x="709" y="562"/>
                  </a:lnTo>
                  <a:lnTo>
                    <a:pt x="670" y="598"/>
                  </a:lnTo>
                  <a:lnTo>
                    <a:pt x="633" y="633"/>
                  </a:lnTo>
                  <a:lnTo>
                    <a:pt x="598" y="670"/>
                  </a:lnTo>
                  <a:lnTo>
                    <a:pt x="562" y="708"/>
                  </a:lnTo>
                  <a:lnTo>
                    <a:pt x="527" y="747"/>
                  </a:lnTo>
                  <a:lnTo>
                    <a:pt x="495" y="787"/>
                  </a:lnTo>
                  <a:lnTo>
                    <a:pt x="462" y="828"/>
                  </a:lnTo>
                  <a:lnTo>
                    <a:pt x="430" y="868"/>
                  </a:lnTo>
                  <a:lnTo>
                    <a:pt x="400" y="910"/>
                  </a:lnTo>
                  <a:lnTo>
                    <a:pt x="370" y="953"/>
                  </a:lnTo>
                  <a:lnTo>
                    <a:pt x="341" y="997"/>
                  </a:lnTo>
                  <a:lnTo>
                    <a:pt x="314" y="1041"/>
                  </a:lnTo>
                  <a:lnTo>
                    <a:pt x="287" y="1086"/>
                  </a:lnTo>
                  <a:lnTo>
                    <a:pt x="262" y="1131"/>
                  </a:lnTo>
                  <a:lnTo>
                    <a:pt x="237" y="1178"/>
                  </a:lnTo>
                  <a:lnTo>
                    <a:pt x="214" y="1224"/>
                  </a:lnTo>
                  <a:lnTo>
                    <a:pt x="191" y="1272"/>
                  </a:lnTo>
                  <a:lnTo>
                    <a:pt x="171" y="1320"/>
                  </a:lnTo>
                  <a:lnTo>
                    <a:pt x="150" y="1369"/>
                  </a:lnTo>
                  <a:lnTo>
                    <a:pt x="132" y="1418"/>
                  </a:lnTo>
                  <a:lnTo>
                    <a:pt x="114" y="1468"/>
                  </a:lnTo>
                  <a:lnTo>
                    <a:pt x="97" y="1518"/>
                  </a:lnTo>
                  <a:lnTo>
                    <a:pt x="83" y="1569"/>
                  </a:lnTo>
                  <a:lnTo>
                    <a:pt x="68" y="1621"/>
                  </a:lnTo>
                  <a:lnTo>
                    <a:pt x="55" y="1673"/>
                  </a:lnTo>
                  <a:lnTo>
                    <a:pt x="44" y="1726"/>
                  </a:lnTo>
                  <a:lnTo>
                    <a:pt x="34" y="1778"/>
                  </a:lnTo>
                  <a:lnTo>
                    <a:pt x="26" y="1831"/>
                  </a:lnTo>
                  <a:lnTo>
                    <a:pt x="17" y="1885"/>
                  </a:lnTo>
                  <a:lnTo>
                    <a:pt x="11" y="1939"/>
                  </a:lnTo>
                  <a:lnTo>
                    <a:pt x="6" y="1994"/>
                  </a:lnTo>
                  <a:lnTo>
                    <a:pt x="3" y="2049"/>
                  </a:lnTo>
                  <a:lnTo>
                    <a:pt x="1" y="2104"/>
                  </a:lnTo>
                  <a:lnTo>
                    <a:pt x="0" y="2160"/>
                  </a:lnTo>
                  <a:lnTo>
                    <a:pt x="0" y="2160"/>
                  </a:lnTo>
                  <a:lnTo>
                    <a:pt x="1" y="2215"/>
                  </a:lnTo>
                  <a:lnTo>
                    <a:pt x="3" y="2271"/>
                  </a:lnTo>
                  <a:lnTo>
                    <a:pt x="6" y="2326"/>
                  </a:lnTo>
                  <a:lnTo>
                    <a:pt x="11" y="2381"/>
                  </a:lnTo>
                  <a:lnTo>
                    <a:pt x="17" y="2435"/>
                  </a:lnTo>
                  <a:lnTo>
                    <a:pt x="26" y="2488"/>
                  </a:lnTo>
                  <a:lnTo>
                    <a:pt x="34" y="2542"/>
                  </a:lnTo>
                  <a:lnTo>
                    <a:pt x="44" y="2594"/>
                  </a:lnTo>
                  <a:lnTo>
                    <a:pt x="55" y="2647"/>
                  </a:lnTo>
                  <a:lnTo>
                    <a:pt x="68" y="2699"/>
                  </a:lnTo>
                  <a:lnTo>
                    <a:pt x="83" y="2751"/>
                  </a:lnTo>
                  <a:lnTo>
                    <a:pt x="97" y="2802"/>
                  </a:lnTo>
                  <a:lnTo>
                    <a:pt x="114" y="2852"/>
                  </a:lnTo>
                  <a:lnTo>
                    <a:pt x="132" y="2902"/>
                  </a:lnTo>
                  <a:lnTo>
                    <a:pt x="150" y="2951"/>
                  </a:lnTo>
                  <a:lnTo>
                    <a:pt x="171" y="3000"/>
                  </a:lnTo>
                  <a:lnTo>
                    <a:pt x="191" y="3048"/>
                  </a:lnTo>
                  <a:lnTo>
                    <a:pt x="214" y="3096"/>
                  </a:lnTo>
                  <a:lnTo>
                    <a:pt x="237" y="3142"/>
                  </a:lnTo>
                  <a:lnTo>
                    <a:pt x="262" y="3189"/>
                  </a:lnTo>
                  <a:lnTo>
                    <a:pt x="287" y="3234"/>
                  </a:lnTo>
                  <a:lnTo>
                    <a:pt x="314" y="3279"/>
                  </a:lnTo>
                  <a:lnTo>
                    <a:pt x="341" y="3323"/>
                  </a:lnTo>
                  <a:lnTo>
                    <a:pt x="370" y="3367"/>
                  </a:lnTo>
                  <a:lnTo>
                    <a:pt x="400" y="3410"/>
                  </a:lnTo>
                  <a:lnTo>
                    <a:pt x="430" y="3452"/>
                  </a:lnTo>
                  <a:lnTo>
                    <a:pt x="462" y="3492"/>
                  </a:lnTo>
                  <a:lnTo>
                    <a:pt x="495" y="3533"/>
                  </a:lnTo>
                  <a:lnTo>
                    <a:pt x="527" y="3572"/>
                  </a:lnTo>
                  <a:lnTo>
                    <a:pt x="562" y="3611"/>
                  </a:lnTo>
                  <a:lnTo>
                    <a:pt x="598" y="3650"/>
                  </a:lnTo>
                  <a:lnTo>
                    <a:pt x="633" y="3687"/>
                  </a:lnTo>
                  <a:lnTo>
                    <a:pt x="670" y="3722"/>
                  </a:lnTo>
                  <a:lnTo>
                    <a:pt x="709" y="3758"/>
                  </a:lnTo>
                  <a:lnTo>
                    <a:pt x="747" y="3793"/>
                  </a:lnTo>
                  <a:lnTo>
                    <a:pt x="787" y="3825"/>
                  </a:lnTo>
                  <a:lnTo>
                    <a:pt x="828" y="3858"/>
                  </a:lnTo>
                  <a:lnTo>
                    <a:pt x="868" y="3890"/>
                  </a:lnTo>
                  <a:lnTo>
                    <a:pt x="910" y="3920"/>
                  </a:lnTo>
                  <a:lnTo>
                    <a:pt x="953" y="3950"/>
                  </a:lnTo>
                  <a:lnTo>
                    <a:pt x="997" y="3979"/>
                  </a:lnTo>
                  <a:lnTo>
                    <a:pt x="1041" y="4006"/>
                  </a:lnTo>
                  <a:lnTo>
                    <a:pt x="1086" y="4033"/>
                  </a:lnTo>
                  <a:lnTo>
                    <a:pt x="1131" y="4058"/>
                  </a:lnTo>
                  <a:lnTo>
                    <a:pt x="1178" y="4083"/>
                  </a:lnTo>
                  <a:lnTo>
                    <a:pt x="1224" y="4106"/>
                  </a:lnTo>
                  <a:lnTo>
                    <a:pt x="1272" y="4129"/>
                  </a:lnTo>
                  <a:lnTo>
                    <a:pt x="1320" y="4149"/>
                  </a:lnTo>
                  <a:lnTo>
                    <a:pt x="1369" y="4170"/>
                  </a:lnTo>
                  <a:lnTo>
                    <a:pt x="1418" y="4188"/>
                  </a:lnTo>
                  <a:lnTo>
                    <a:pt x="1468" y="4206"/>
                  </a:lnTo>
                  <a:lnTo>
                    <a:pt x="1518" y="4222"/>
                  </a:lnTo>
                  <a:lnTo>
                    <a:pt x="1569" y="4237"/>
                  </a:lnTo>
                  <a:lnTo>
                    <a:pt x="1621" y="4252"/>
                  </a:lnTo>
                  <a:lnTo>
                    <a:pt x="1673" y="4264"/>
                  </a:lnTo>
                  <a:lnTo>
                    <a:pt x="1726" y="4276"/>
                  </a:lnTo>
                  <a:lnTo>
                    <a:pt x="1778" y="4286"/>
                  </a:lnTo>
                  <a:lnTo>
                    <a:pt x="1832" y="4294"/>
                  </a:lnTo>
                  <a:lnTo>
                    <a:pt x="1885" y="4303"/>
                  </a:lnTo>
                  <a:lnTo>
                    <a:pt x="1939" y="4309"/>
                  </a:lnTo>
                  <a:lnTo>
                    <a:pt x="1994" y="4313"/>
                  </a:lnTo>
                  <a:lnTo>
                    <a:pt x="2049" y="4317"/>
                  </a:lnTo>
                  <a:lnTo>
                    <a:pt x="2104" y="4319"/>
                  </a:lnTo>
                  <a:lnTo>
                    <a:pt x="2160" y="4320"/>
                  </a:lnTo>
                  <a:lnTo>
                    <a:pt x="2160" y="4320"/>
                  </a:lnTo>
                  <a:lnTo>
                    <a:pt x="2215" y="4319"/>
                  </a:lnTo>
                  <a:lnTo>
                    <a:pt x="2271" y="4317"/>
                  </a:lnTo>
                  <a:lnTo>
                    <a:pt x="2326" y="4313"/>
                  </a:lnTo>
                  <a:lnTo>
                    <a:pt x="2381" y="4309"/>
                  </a:lnTo>
                  <a:lnTo>
                    <a:pt x="2435" y="4303"/>
                  </a:lnTo>
                  <a:lnTo>
                    <a:pt x="2488" y="4294"/>
                  </a:lnTo>
                  <a:lnTo>
                    <a:pt x="2542" y="4286"/>
                  </a:lnTo>
                  <a:lnTo>
                    <a:pt x="2594" y="4276"/>
                  </a:lnTo>
                  <a:lnTo>
                    <a:pt x="2647" y="4264"/>
                  </a:lnTo>
                  <a:lnTo>
                    <a:pt x="2699" y="4252"/>
                  </a:lnTo>
                  <a:lnTo>
                    <a:pt x="2751" y="4237"/>
                  </a:lnTo>
                  <a:lnTo>
                    <a:pt x="2802" y="4222"/>
                  </a:lnTo>
                  <a:lnTo>
                    <a:pt x="2852" y="4206"/>
                  </a:lnTo>
                  <a:lnTo>
                    <a:pt x="2902" y="4188"/>
                  </a:lnTo>
                  <a:lnTo>
                    <a:pt x="2951" y="4170"/>
                  </a:lnTo>
                  <a:lnTo>
                    <a:pt x="3000" y="4149"/>
                  </a:lnTo>
                  <a:lnTo>
                    <a:pt x="3048" y="4129"/>
                  </a:lnTo>
                  <a:lnTo>
                    <a:pt x="3096" y="4106"/>
                  </a:lnTo>
                  <a:lnTo>
                    <a:pt x="3142" y="4083"/>
                  </a:lnTo>
                  <a:lnTo>
                    <a:pt x="3189" y="4058"/>
                  </a:lnTo>
                  <a:lnTo>
                    <a:pt x="3234" y="4033"/>
                  </a:lnTo>
                  <a:lnTo>
                    <a:pt x="3279" y="4006"/>
                  </a:lnTo>
                  <a:lnTo>
                    <a:pt x="3323" y="3979"/>
                  </a:lnTo>
                  <a:lnTo>
                    <a:pt x="3367" y="3950"/>
                  </a:lnTo>
                  <a:lnTo>
                    <a:pt x="3410" y="3920"/>
                  </a:lnTo>
                  <a:lnTo>
                    <a:pt x="3452" y="3890"/>
                  </a:lnTo>
                  <a:lnTo>
                    <a:pt x="3492" y="3858"/>
                  </a:lnTo>
                  <a:lnTo>
                    <a:pt x="3533" y="3825"/>
                  </a:lnTo>
                  <a:lnTo>
                    <a:pt x="3572" y="3793"/>
                  </a:lnTo>
                  <a:lnTo>
                    <a:pt x="3611" y="3758"/>
                  </a:lnTo>
                  <a:lnTo>
                    <a:pt x="3650" y="3722"/>
                  </a:lnTo>
                  <a:lnTo>
                    <a:pt x="3687" y="3687"/>
                  </a:lnTo>
                  <a:lnTo>
                    <a:pt x="3722" y="3650"/>
                  </a:lnTo>
                  <a:lnTo>
                    <a:pt x="3758" y="3611"/>
                  </a:lnTo>
                  <a:lnTo>
                    <a:pt x="3793" y="3572"/>
                  </a:lnTo>
                  <a:lnTo>
                    <a:pt x="3825" y="3533"/>
                  </a:lnTo>
                  <a:lnTo>
                    <a:pt x="3858" y="3492"/>
                  </a:lnTo>
                  <a:lnTo>
                    <a:pt x="3890" y="3452"/>
                  </a:lnTo>
                  <a:lnTo>
                    <a:pt x="3920" y="3410"/>
                  </a:lnTo>
                  <a:lnTo>
                    <a:pt x="3950" y="3367"/>
                  </a:lnTo>
                  <a:lnTo>
                    <a:pt x="3979" y="3323"/>
                  </a:lnTo>
                  <a:lnTo>
                    <a:pt x="4006" y="3279"/>
                  </a:lnTo>
                  <a:lnTo>
                    <a:pt x="4033" y="3234"/>
                  </a:lnTo>
                  <a:lnTo>
                    <a:pt x="4058" y="3189"/>
                  </a:lnTo>
                  <a:lnTo>
                    <a:pt x="4083" y="3142"/>
                  </a:lnTo>
                  <a:lnTo>
                    <a:pt x="4106" y="3096"/>
                  </a:lnTo>
                  <a:lnTo>
                    <a:pt x="4129" y="3048"/>
                  </a:lnTo>
                  <a:lnTo>
                    <a:pt x="4149" y="3000"/>
                  </a:lnTo>
                  <a:lnTo>
                    <a:pt x="4170" y="2951"/>
                  </a:lnTo>
                  <a:lnTo>
                    <a:pt x="4188" y="2902"/>
                  </a:lnTo>
                  <a:lnTo>
                    <a:pt x="4206" y="2852"/>
                  </a:lnTo>
                  <a:lnTo>
                    <a:pt x="4222" y="2802"/>
                  </a:lnTo>
                  <a:lnTo>
                    <a:pt x="4237" y="2751"/>
                  </a:lnTo>
                  <a:lnTo>
                    <a:pt x="4252" y="2699"/>
                  </a:lnTo>
                  <a:lnTo>
                    <a:pt x="4264" y="2647"/>
                  </a:lnTo>
                  <a:lnTo>
                    <a:pt x="4276" y="2594"/>
                  </a:lnTo>
                  <a:lnTo>
                    <a:pt x="4286" y="2542"/>
                  </a:lnTo>
                  <a:lnTo>
                    <a:pt x="4294" y="2488"/>
                  </a:lnTo>
                  <a:lnTo>
                    <a:pt x="4303" y="2435"/>
                  </a:lnTo>
                  <a:lnTo>
                    <a:pt x="4309" y="2381"/>
                  </a:lnTo>
                  <a:lnTo>
                    <a:pt x="4313" y="2326"/>
                  </a:lnTo>
                  <a:lnTo>
                    <a:pt x="4317" y="2271"/>
                  </a:lnTo>
                  <a:lnTo>
                    <a:pt x="4319" y="2215"/>
                  </a:lnTo>
                  <a:lnTo>
                    <a:pt x="4320" y="2160"/>
                  </a:lnTo>
                  <a:lnTo>
                    <a:pt x="4320" y="2160"/>
                  </a:lnTo>
                  <a:lnTo>
                    <a:pt x="4319" y="2104"/>
                  </a:lnTo>
                  <a:lnTo>
                    <a:pt x="4317" y="2049"/>
                  </a:lnTo>
                  <a:lnTo>
                    <a:pt x="4313" y="1994"/>
                  </a:lnTo>
                  <a:lnTo>
                    <a:pt x="4309" y="1939"/>
                  </a:lnTo>
                  <a:lnTo>
                    <a:pt x="4303" y="1885"/>
                  </a:lnTo>
                  <a:lnTo>
                    <a:pt x="4294" y="1831"/>
                  </a:lnTo>
                  <a:lnTo>
                    <a:pt x="4286" y="1778"/>
                  </a:lnTo>
                  <a:lnTo>
                    <a:pt x="4276" y="1726"/>
                  </a:lnTo>
                  <a:lnTo>
                    <a:pt x="4264" y="1673"/>
                  </a:lnTo>
                  <a:lnTo>
                    <a:pt x="4252" y="1621"/>
                  </a:lnTo>
                  <a:lnTo>
                    <a:pt x="4237" y="1569"/>
                  </a:lnTo>
                  <a:lnTo>
                    <a:pt x="4222" y="1518"/>
                  </a:lnTo>
                  <a:lnTo>
                    <a:pt x="4206" y="1468"/>
                  </a:lnTo>
                  <a:lnTo>
                    <a:pt x="4188" y="1418"/>
                  </a:lnTo>
                  <a:lnTo>
                    <a:pt x="4170" y="1369"/>
                  </a:lnTo>
                  <a:lnTo>
                    <a:pt x="4149" y="1320"/>
                  </a:lnTo>
                  <a:lnTo>
                    <a:pt x="4129" y="1272"/>
                  </a:lnTo>
                  <a:lnTo>
                    <a:pt x="4106" y="1224"/>
                  </a:lnTo>
                  <a:lnTo>
                    <a:pt x="4083" y="1178"/>
                  </a:lnTo>
                  <a:lnTo>
                    <a:pt x="4058" y="1131"/>
                  </a:lnTo>
                  <a:lnTo>
                    <a:pt x="4033" y="1086"/>
                  </a:lnTo>
                  <a:lnTo>
                    <a:pt x="4006" y="1041"/>
                  </a:lnTo>
                  <a:lnTo>
                    <a:pt x="3979" y="997"/>
                  </a:lnTo>
                  <a:lnTo>
                    <a:pt x="3950" y="953"/>
                  </a:lnTo>
                  <a:lnTo>
                    <a:pt x="3920" y="910"/>
                  </a:lnTo>
                  <a:lnTo>
                    <a:pt x="3890" y="868"/>
                  </a:lnTo>
                  <a:lnTo>
                    <a:pt x="3858" y="828"/>
                  </a:lnTo>
                  <a:lnTo>
                    <a:pt x="3825" y="787"/>
                  </a:lnTo>
                  <a:lnTo>
                    <a:pt x="3793" y="747"/>
                  </a:lnTo>
                  <a:lnTo>
                    <a:pt x="3758" y="708"/>
                  </a:lnTo>
                  <a:lnTo>
                    <a:pt x="3722" y="670"/>
                  </a:lnTo>
                  <a:lnTo>
                    <a:pt x="3687" y="633"/>
                  </a:lnTo>
                  <a:lnTo>
                    <a:pt x="3650" y="598"/>
                  </a:lnTo>
                  <a:lnTo>
                    <a:pt x="3611" y="562"/>
                  </a:lnTo>
                  <a:lnTo>
                    <a:pt x="3572" y="527"/>
                  </a:lnTo>
                  <a:lnTo>
                    <a:pt x="3533" y="495"/>
                  </a:lnTo>
                  <a:lnTo>
                    <a:pt x="3492" y="462"/>
                  </a:lnTo>
                  <a:lnTo>
                    <a:pt x="3452" y="430"/>
                  </a:lnTo>
                  <a:lnTo>
                    <a:pt x="3410" y="400"/>
                  </a:lnTo>
                  <a:lnTo>
                    <a:pt x="3367" y="370"/>
                  </a:lnTo>
                  <a:lnTo>
                    <a:pt x="3323" y="341"/>
                  </a:lnTo>
                  <a:lnTo>
                    <a:pt x="3279" y="314"/>
                  </a:lnTo>
                  <a:lnTo>
                    <a:pt x="3234" y="287"/>
                  </a:lnTo>
                  <a:lnTo>
                    <a:pt x="3189" y="262"/>
                  </a:lnTo>
                  <a:lnTo>
                    <a:pt x="3142" y="237"/>
                  </a:lnTo>
                  <a:lnTo>
                    <a:pt x="3096" y="214"/>
                  </a:lnTo>
                  <a:lnTo>
                    <a:pt x="3048" y="191"/>
                  </a:lnTo>
                  <a:lnTo>
                    <a:pt x="3000" y="171"/>
                  </a:lnTo>
                  <a:lnTo>
                    <a:pt x="2951" y="150"/>
                  </a:lnTo>
                  <a:lnTo>
                    <a:pt x="2902" y="132"/>
                  </a:lnTo>
                  <a:lnTo>
                    <a:pt x="2852" y="113"/>
                  </a:lnTo>
                  <a:lnTo>
                    <a:pt x="2802" y="97"/>
                  </a:lnTo>
                  <a:lnTo>
                    <a:pt x="2751" y="83"/>
                  </a:lnTo>
                  <a:lnTo>
                    <a:pt x="2699" y="68"/>
                  </a:lnTo>
                  <a:lnTo>
                    <a:pt x="2647" y="55"/>
                  </a:lnTo>
                  <a:lnTo>
                    <a:pt x="2594" y="44"/>
                  </a:lnTo>
                  <a:lnTo>
                    <a:pt x="2542" y="34"/>
                  </a:lnTo>
                  <a:lnTo>
                    <a:pt x="2488" y="26"/>
                  </a:lnTo>
                  <a:lnTo>
                    <a:pt x="2435" y="17"/>
                  </a:lnTo>
                  <a:lnTo>
                    <a:pt x="2381" y="11"/>
                  </a:lnTo>
                  <a:lnTo>
                    <a:pt x="2326" y="6"/>
                  </a:lnTo>
                  <a:lnTo>
                    <a:pt x="2271" y="3"/>
                  </a:lnTo>
                  <a:lnTo>
                    <a:pt x="2215" y="1"/>
                  </a:lnTo>
                  <a:lnTo>
                    <a:pt x="2160" y="0"/>
                  </a:lnTo>
                  <a:lnTo>
                    <a:pt x="2160" y="0"/>
                  </a:lnTo>
                  <a:close/>
                  <a:moveTo>
                    <a:pt x="2147" y="3846"/>
                  </a:moveTo>
                  <a:lnTo>
                    <a:pt x="2132" y="3845"/>
                  </a:lnTo>
                  <a:lnTo>
                    <a:pt x="2132" y="3845"/>
                  </a:lnTo>
                  <a:lnTo>
                    <a:pt x="2127" y="3844"/>
                  </a:lnTo>
                  <a:lnTo>
                    <a:pt x="2122" y="3842"/>
                  </a:lnTo>
                  <a:lnTo>
                    <a:pt x="2118" y="3838"/>
                  </a:lnTo>
                  <a:lnTo>
                    <a:pt x="2116" y="3833"/>
                  </a:lnTo>
                  <a:lnTo>
                    <a:pt x="2116" y="3833"/>
                  </a:lnTo>
                  <a:lnTo>
                    <a:pt x="2101" y="3779"/>
                  </a:lnTo>
                  <a:lnTo>
                    <a:pt x="2101" y="3779"/>
                  </a:lnTo>
                  <a:lnTo>
                    <a:pt x="2086" y="3725"/>
                  </a:lnTo>
                  <a:lnTo>
                    <a:pt x="2086" y="3725"/>
                  </a:lnTo>
                  <a:lnTo>
                    <a:pt x="2084" y="3720"/>
                  </a:lnTo>
                  <a:lnTo>
                    <a:pt x="2080" y="3716"/>
                  </a:lnTo>
                  <a:lnTo>
                    <a:pt x="2076" y="3714"/>
                  </a:lnTo>
                  <a:lnTo>
                    <a:pt x="2071" y="3712"/>
                  </a:lnTo>
                  <a:lnTo>
                    <a:pt x="2007" y="3708"/>
                  </a:lnTo>
                  <a:lnTo>
                    <a:pt x="2007" y="3708"/>
                  </a:lnTo>
                  <a:lnTo>
                    <a:pt x="2002" y="3708"/>
                  </a:lnTo>
                  <a:lnTo>
                    <a:pt x="1997" y="3710"/>
                  </a:lnTo>
                  <a:lnTo>
                    <a:pt x="1993" y="3713"/>
                  </a:lnTo>
                  <a:lnTo>
                    <a:pt x="1990" y="3718"/>
                  </a:lnTo>
                  <a:lnTo>
                    <a:pt x="1990" y="3718"/>
                  </a:lnTo>
                  <a:lnTo>
                    <a:pt x="1968" y="3769"/>
                  </a:lnTo>
                  <a:lnTo>
                    <a:pt x="1968" y="3769"/>
                  </a:lnTo>
                  <a:lnTo>
                    <a:pt x="1944" y="3820"/>
                  </a:lnTo>
                  <a:lnTo>
                    <a:pt x="1944" y="3820"/>
                  </a:lnTo>
                  <a:lnTo>
                    <a:pt x="1941" y="3824"/>
                  </a:lnTo>
                  <a:lnTo>
                    <a:pt x="1937" y="3828"/>
                  </a:lnTo>
                  <a:lnTo>
                    <a:pt x="1932" y="3830"/>
                  </a:lnTo>
                  <a:lnTo>
                    <a:pt x="1926" y="3830"/>
                  </a:lnTo>
                  <a:lnTo>
                    <a:pt x="1926" y="3830"/>
                  </a:lnTo>
                  <a:lnTo>
                    <a:pt x="1918" y="3829"/>
                  </a:lnTo>
                  <a:lnTo>
                    <a:pt x="1897" y="3825"/>
                  </a:lnTo>
                  <a:lnTo>
                    <a:pt x="1897" y="3825"/>
                  </a:lnTo>
                  <a:lnTo>
                    <a:pt x="1869" y="3820"/>
                  </a:lnTo>
                  <a:lnTo>
                    <a:pt x="1869" y="3820"/>
                  </a:lnTo>
                  <a:lnTo>
                    <a:pt x="1864" y="3818"/>
                  </a:lnTo>
                  <a:lnTo>
                    <a:pt x="1860" y="3815"/>
                  </a:lnTo>
                  <a:lnTo>
                    <a:pt x="1857" y="3811"/>
                  </a:lnTo>
                  <a:lnTo>
                    <a:pt x="1854" y="3806"/>
                  </a:lnTo>
                  <a:lnTo>
                    <a:pt x="1854" y="3806"/>
                  </a:lnTo>
                  <a:lnTo>
                    <a:pt x="1847" y="3750"/>
                  </a:lnTo>
                  <a:lnTo>
                    <a:pt x="1847" y="3750"/>
                  </a:lnTo>
                  <a:lnTo>
                    <a:pt x="1842" y="3695"/>
                  </a:lnTo>
                  <a:lnTo>
                    <a:pt x="1842" y="3695"/>
                  </a:lnTo>
                  <a:lnTo>
                    <a:pt x="1841" y="3690"/>
                  </a:lnTo>
                  <a:lnTo>
                    <a:pt x="1838" y="3685"/>
                  </a:lnTo>
                  <a:lnTo>
                    <a:pt x="1834" y="3681"/>
                  </a:lnTo>
                  <a:lnTo>
                    <a:pt x="1830" y="3679"/>
                  </a:lnTo>
                  <a:lnTo>
                    <a:pt x="1830" y="3679"/>
                  </a:lnTo>
                  <a:lnTo>
                    <a:pt x="1798" y="3672"/>
                  </a:lnTo>
                  <a:lnTo>
                    <a:pt x="1798" y="3672"/>
                  </a:lnTo>
                  <a:lnTo>
                    <a:pt x="1776" y="3667"/>
                  </a:lnTo>
                  <a:lnTo>
                    <a:pt x="1776" y="3667"/>
                  </a:lnTo>
                  <a:lnTo>
                    <a:pt x="1767" y="3665"/>
                  </a:lnTo>
                  <a:lnTo>
                    <a:pt x="1767" y="3665"/>
                  </a:lnTo>
                  <a:lnTo>
                    <a:pt x="1762" y="3664"/>
                  </a:lnTo>
                  <a:lnTo>
                    <a:pt x="1756" y="3666"/>
                  </a:lnTo>
                  <a:lnTo>
                    <a:pt x="1752" y="3668"/>
                  </a:lnTo>
                  <a:lnTo>
                    <a:pt x="1748" y="3672"/>
                  </a:lnTo>
                  <a:lnTo>
                    <a:pt x="1748" y="3672"/>
                  </a:lnTo>
                  <a:lnTo>
                    <a:pt x="1719" y="3719"/>
                  </a:lnTo>
                  <a:lnTo>
                    <a:pt x="1719" y="3719"/>
                  </a:lnTo>
                  <a:lnTo>
                    <a:pt x="1688" y="3766"/>
                  </a:lnTo>
                  <a:lnTo>
                    <a:pt x="1688" y="3766"/>
                  </a:lnTo>
                  <a:lnTo>
                    <a:pt x="1684" y="3770"/>
                  </a:lnTo>
                  <a:lnTo>
                    <a:pt x="1679" y="3772"/>
                  </a:lnTo>
                  <a:lnTo>
                    <a:pt x="1674" y="3773"/>
                  </a:lnTo>
                  <a:lnTo>
                    <a:pt x="1669" y="3773"/>
                  </a:lnTo>
                  <a:lnTo>
                    <a:pt x="1669" y="3773"/>
                  </a:lnTo>
                  <a:lnTo>
                    <a:pt x="1659" y="3770"/>
                  </a:lnTo>
                  <a:lnTo>
                    <a:pt x="1659" y="3770"/>
                  </a:lnTo>
                  <a:lnTo>
                    <a:pt x="1651" y="3767"/>
                  </a:lnTo>
                  <a:lnTo>
                    <a:pt x="1651" y="3767"/>
                  </a:lnTo>
                  <a:lnTo>
                    <a:pt x="1627" y="3759"/>
                  </a:lnTo>
                  <a:lnTo>
                    <a:pt x="1612" y="3755"/>
                  </a:lnTo>
                  <a:lnTo>
                    <a:pt x="1612" y="3755"/>
                  </a:lnTo>
                  <a:lnTo>
                    <a:pt x="1608" y="3752"/>
                  </a:lnTo>
                  <a:lnTo>
                    <a:pt x="1604" y="3748"/>
                  </a:lnTo>
                  <a:lnTo>
                    <a:pt x="1601" y="3744"/>
                  </a:lnTo>
                  <a:lnTo>
                    <a:pt x="1601" y="3739"/>
                  </a:lnTo>
                  <a:lnTo>
                    <a:pt x="1601" y="3739"/>
                  </a:lnTo>
                  <a:lnTo>
                    <a:pt x="1603" y="3682"/>
                  </a:lnTo>
                  <a:lnTo>
                    <a:pt x="1603" y="3682"/>
                  </a:lnTo>
                  <a:lnTo>
                    <a:pt x="1606" y="3626"/>
                  </a:lnTo>
                  <a:lnTo>
                    <a:pt x="1606" y="3626"/>
                  </a:lnTo>
                  <a:lnTo>
                    <a:pt x="1606" y="3621"/>
                  </a:lnTo>
                  <a:lnTo>
                    <a:pt x="1603" y="3616"/>
                  </a:lnTo>
                  <a:lnTo>
                    <a:pt x="1600" y="3612"/>
                  </a:lnTo>
                  <a:lnTo>
                    <a:pt x="1596" y="3609"/>
                  </a:lnTo>
                  <a:lnTo>
                    <a:pt x="1596" y="3609"/>
                  </a:lnTo>
                  <a:lnTo>
                    <a:pt x="1566" y="3598"/>
                  </a:lnTo>
                  <a:lnTo>
                    <a:pt x="1566" y="3598"/>
                  </a:lnTo>
                  <a:lnTo>
                    <a:pt x="1545" y="3588"/>
                  </a:lnTo>
                  <a:lnTo>
                    <a:pt x="1545" y="3588"/>
                  </a:lnTo>
                  <a:lnTo>
                    <a:pt x="1536" y="3584"/>
                  </a:lnTo>
                  <a:lnTo>
                    <a:pt x="1536" y="3584"/>
                  </a:lnTo>
                  <a:lnTo>
                    <a:pt x="1532" y="3583"/>
                  </a:lnTo>
                  <a:lnTo>
                    <a:pt x="1527" y="3584"/>
                  </a:lnTo>
                  <a:lnTo>
                    <a:pt x="1521" y="3585"/>
                  </a:lnTo>
                  <a:lnTo>
                    <a:pt x="1517" y="3589"/>
                  </a:lnTo>
                  <a:lnTo>
                    <a:pt x="1517" y="3589"/>
                  </a:lnTo>
                  <a:lnTo>
                    <a:pt x="1481" y="3631"/>
                  </a:lnTo>
                  <a:lnTo>
                    <a:pt x="1481" y="3631"/>
                  </a:lnTo>
                  <a:lnTo>
                    <a:pt x="1442" y="3672"/>
                  </a:lnTo>
                  <a:lnTo>
                    <a:pt x="1442" y="3672"/>
                  </a:lnTo>
                  <a:lnTo>
                    <a:pt x="1438" y="3675"/>
                  </a:lnTo>
                  <a:lnTo>
                    <a:pt x="1433" y="3677"/>
                  </a:lnTo>
                  <a:lnTo>
                    <a:pt x="1427" y="3677"/>
                  </a:lnTo>
                  <a:lnTo>
                    <a:pt x="1421" y="3676"/>
                  </a:lnTo>
                  <a:lnTo>
                    <a:pt x="1370" y="3650"/>
                  </a:lnTo>
                  <a:lnTo>
                    <a:pt x="1370" y="3650"/>
                  </a:lnTo>
                  <a:lnTo>
                    <a:pt x="1365" y="3647"/>
                  </a:lnTo>
                  <a:lnTo>
                    <a:pt x="1362" y="3642"/>
                  </a:lnTo>
                  <a:lnTo>
                    <a:pt x="1361" y="3636"/>
                  </a:lnTo>
                  <a:lnTo>
                    <a:pt x="1361" y="3631"/>
                  </a:lnTo>
                  <a:lnTo>
                    <a:pt x="1361" y="3631"/>
                  </a:lnTo>
                  <a:lnTo>
                    <a:pt x="1372" y="3576"/>
                  </a:lnTo>
                  <a:lnTo>
                    <a:pt x="1372" y="3576"/>
                  </a:lnTo>
                  <a:lnTo>
                    <a:pt x="1383" y="3521"/>
                  </a:lnTo>
                  <a:lnTo>
                    <a:pt x="1383" y="3521"/>
                  </a:lnTo>
                  <a:lnTo>
                    <a:pt x="1384" y="3516"/>
                  </a:lnTo>
                  <a:lnTo>
                    <a:pt x="1382" y="3511"/>
                  </a:lnTo>
                  <a:lnTo>
                    <a:pt x="1380" y="3507"/>
                  </a:lnTo>
                  <a:lnTo>
                    <a:pt x="1376" y="3504"/>
                  </a:lnTo>
                  <a:lnTo>
                    <a:pt x="1376" y="3504"/>
                  </a:lnTo>
                  <a:lnTo>
                    <a:pt x="1368" y="3499"/>
                  </a:lnTo>
                  <a:lnTo>
                    <a:pt x="1349" y="3487"/>
                  </a:lnTo>
                  <a:lnTo>
                    <a:pt x="1349" y="3487"/>
                  </a:lnTo>
                  <a:lnTo>
                    <a:pt x="1321" y="3469"/>
                  </a:lnTo>
                  <a:lnTo>
                    <a:pt x="1321" y="3469"/>
                  </a:lnTo>
                  <a:lnTo>
                    <a:pt x="1317" y="3468"/>
                  </a:lnTo>
                  <a:lnTo>
                    <a:pt x="1311" y="3467"/>
                  </a:lnTo>
                  <a:lnTo>
                    <a:pt x="1306" y="3468"/>
                  </a:lnTo>
                  <a:lnTo>
                    <a:pt x="1302" y="3471"/>
                  </a:lnTo>
                  <a:lnTo>
                    <a:pt x="1302" y="3471"/>
                  </a:lnTo>
                  <a:lnTo>
                    <a:pt x="1259" y="3507"/>
                  </a:lnTo>
                  <a:lnTo>
                    <a:pt x="1259" y="3507"/>
                  </a:lnTo>
                  <a:lnTo>
                    <a:pt x="1214" y="3541"/>
                  </a:lnTo>
                  <a:lnTo>
                    <a:pt x="1214" y="3541"/>
                  </a:lnTo>
                  <a:lnTo>
                    <a:pt x="1210" y="3543"/>
                  </a:lnTo>
                  <a:lnTo>
                    <a:pt x="1205" y="3544"/>
                  </a:lnTo>
                  <a:lnTo>
                    <a:pt x="1199" y="3543"/>
                  </a:lnTo>
                  <a:lnTo>
                    <a:pt x="1194" y="3541"/>
                  </a:lnTo>
                  <a:lnTo>
                    <a:pt x="1179" y="3531"/>
                  </a:lnTo>
                  <a:lnTo>
                    <a:pt x="1179" y="3531"/>
                  </a:lnTo>
                  <a:lnTo>
                    <a:pt x="1159" y="3516"/>
                  </a:lnTo>
                  <a:lnTo>
                    <a:pt x="1159" y="3516"/>
                  </a:lnTo>
                  <a:lnTo>
                    <a:pt x="1153" y="3512"/>
                  </a:lnTo>
                  <a:lnTo>
                    <a:pt x="1153" y="3512"/>
                  </a:lnTo>
                  <a:lnTo>
                    <a:pt x="1146" y="3508"/>
                  </a:lnTo>
                  <a:lnTo>
                    <a:pt x="1146" y="3508"/>
                  </a:lnTo>
                  <a:lnTo>
                    <a:pt x="1143" y="3504"/>
                  </a:lnTo>
                  <a:lnTo>
                    <a:pt x="1140" y="3499"/>
                  </a:lnTo>
                  <a:lnTo>
                    <a:pt x="1139" y="3493"/>
                  </a:lnTo>
                  <a:lnTo>
                    <a:pt x="1140" y="3487"/>
                  </a:lnTo>
                  <a:lnTo>
                    <a:pt x="1140" y="3487"/>
                  </a:lnTo>
                  <a:lnTo>
                    <a:pt x="1160" y="3435"/>
                  </a:lnTo>
                  <a:lnTo>
                    <a:pt x="1160" y="3435"/>
                  </a:lnTo>
                  <a:lnTo>
                    <a:pt x="1180" y="3383"/>
                  </a:lnTo>
                  <a:lnTo>
                    <a:pt x="1180" y="3383"/>
                  </a:lnTo>
                  <a:lnTo>
                    <a:pt x="1181" y="3378"/>
                  </a:lnTo>
                  <a:lnTo>
                    <a:pt x="1181" y="3373"/>
                  </a:lnTo>
                  <a:lnTo>
                    <a:pt x="1179" y="3368"/>
                  </a:lnTo>
                  <a:lnTo>
                    <a:pt x="1176" y="3364"/>
                  </a:lnTo>
                  <a:lnTo>
                    <a:pt x="1176" y="3364"/>
                  </a:lnTo>
                  <a:lnTo>
                    <a:pt x="1168" y="3358"/>
                  </a:lnTo>
                  <a:lnTo>
                    <a:pt x="1168" y="3358"/>
                  </a:lnTo>
                  <a:lnTo>
                    <a:pt x="1152" y="3343"/>
                  </a:lnTo>
                  <a:lnTo>
                    <a:pt x="1152" y="3343"/>
                  </a:lnTo>
                  <a:lnTo>
                    <a:pt x="1127" y="3322"/>
                  </a:lnTo>
                  <a:lnTo>
                    <a:pt x="1127" y="3322"/>
                  </a:lnTo>
                  <a:lnTo>
                    <a:pt x="1122" y="3320"/>
                  </a:lnTo>
                  <a:lnTo>
                    <a:pt x="1117" y="3319"/>
                  </a:lnTo>
                  <a:lnTo>
                    <a:pt x="1112" y="3319"/>
                  </a:lnTo>
                  <a:lnTo>
                    <a:pt x="1107" y="3321"/>
                  </a:lnTo>
                  <a:lnTo>
                    <a:pt x="1107" y="3321"/>
                  </a:lnTo>
                  <a:lnTo>
                    <a:pt x="1059" y="3348"/>
                  </a:lnTo>
                  <a:lnTo>
                    <a:pt x="1059" y="3348"/>
                  </a:lnTo>
                  <a:lnTo>
                    <a:pt x="1011" y="3376"/>
                  </a:lnTo>
                  <a:lnTo>
                    <a:pt x="1011" y="3376"/>
                  </a:lnTo>
                  <a:lnTo>
                    <a:pt x="1005" y="3378"/>
                  </a:lnTo>
                  <a:lnTo>
                    <a:pt x="999" y="3378"/>
                  </a:lnTo>
                  <a:lnTo>
                    <a:pt x="994" y="3376"/>
                  </a:lnTo>
                  <a:lnTo>
                    <a:pt x="990" y="3373"/>
                  </a:lnTo>
                  <a:lnTo>
                    <a:pt x="990" y="3373"/>
                  </a:lnTo>
                  <a:lnTo>
                    <a:pt x="969" y="3353"/>
                  </a:lnTo>
                  <a:lnTo>
                    <a:pt x="969" y="3353"/>
                  </a:lnTo>
                  <a:lnTo>
                    <a:pt x="948" y="3332"/>
                  </a:lnTo>
                  <a:lnTo>
                    <a:pt x="948" y="3332"/>
                  </a:lnTo>
                  <a:lnTo>
                    <a:pt x="945" y="3328"/>
                  </a:lnTo>
                  <a:lnTo>
                    <a:pt x="944" y="3322"/>
                  </a:lnTo>
                  <a:lnTo>
                    <a:pt x="944" y="3317"/>
                  </a:lnTo>
                  <a:lnTo>
                    <a:pt x="945" y="3312"/>
                  </a:lnTo>
                  <a:lnTo>
                    <a:pt x="945" y="3312"/>
                  </a:lnTo>
                  <a:lnTo>
                    <a:pt x="973" y="3262"/>
                  </a:lnTo>
                  <a:lnTo>
                    <a:pt x="973" y="3262"/>
                  </a:lnTo>
                  <a:lnTo>
                    <a:pt x="1001" y="3214"/>
                  </a:lnTo>
                  <a:lnTo>
                    <a:pt x="1001" y="3214"/>
                  </a:lnTo>
                  <a:lnTo>
                    <a:pt x="1003" y="3210"/>
                  </a:lnTo>
                  <a:lnTo>
                    <a:pt x="1003" y="3204"/>
                  </a:lnTo>
                  <a:lnTo>
                    <a:pt x="1002" y="3199"/>
                  </a:lnTo>
                  <a:lnTo>
                    <a:pt x="999" y="3195"/>
                  </a:lnTo>
                  <a:lnTo>
                    <a:pt x="999" y="3195"/>
                  </a:lnTo>
                  <a:lnTo>
                    <a:pt x="979" y="3171"/>
                  </a:lnTo>
                  <a:lnTo>
                    <a:pt x="979" y="3171"/>
                  </a:lnTo>
                  <a:lnTo>
                    <a:pt x="957" y="3146"/>
                  </a:lnTo>
                  <a:lnTo>
                    <a:pt x="957" y="3146"/>
                  </a:lnTo>
                  <a:lnTo>
                    <a:pt x="953" y="3143"/>
                  </a:lnTo>
                  <a:lnTo>
                    <a:pt x="949" y="3141"/>
                  </a:lnTo>
                  <a:lnTo>
                    <a:pt x="944" y="3140"/>
                  </a:lnTo>
                  <a:lnTo>
                    <a:pt x="939" y="3141"/>
                  </a:lnTo>
                  <a:lnTo>
                    <a:pt x="939" y="3141"/>
                  </a:lnTo>
                  <a:lnTo>
                    <a:pt x="887" y="3161"/>
                  </a:lnTo>
                  <a:lnTo>
                    <a:pt x="887" y="3161"/>
                  </a:lnTo>
                  <a:lnTo>
                    <a:pt x="834" y="3182"/>
                  </a:lnTo>
                  <a:lnTo>
                    <a:pt x="834" y="3182"/>
                  </a:lnTo>
                  <a:lnTo>
                    <a:pt x="829" y="3182"/>
                  </a:lnTo>
                  <a:lnTo>
                    <a:pt x="824" y="3182"/>
                  </a:lnTo>
                  <a:lnTo>
                    <a:pt x="818" y="3179"/>
                  </a:lnTo>
                  <a:lnTo>
                    <a:pt x="814" y="3176"/>
                  </a:lnTo>
                  <a:lnTo>
                    <a:pt x="814" y="3176"/>
                  </a:lnTo>
                  <a:lnTo>
                    <a:pt x="808" y="3168"/>
                  </a:lnTo>
                  <a:lnTo>
                    <a:pt x="808" y="3168"/>
                  </a:lnTo>
                  <a:lnTo>
                    <a:pt x="803" y="3161"/>
                  </a:lnTo>
                  <a:lnTo>
                    <a:pt x="803" y="3161"/>
                  </a:lnTo>
                  <a:lnTo>
                    <a:pt x="789" y="3141"/>
                  </a:lnTo>
                  <a:lnTo>
                    <a:pt x="780" y="3129"/>
                  </a:lnTo>
                  <a:lnTo>
                    <a:pt x="780" y="3129"/>
                  </a:lnTo>
                  <a:lnTo>
                    <a:pt x="778" y="3124"/>
                  </a:lnTo>
                  <a:lnTo>
                    <a:pt x="777" y="3117"/>
                  </a:lnTo>
                  <a:lnTo>
                    <a:pt x="778" y="3112"/>
                  </a:lnTo>
                  <a:lnTo>
                    <a:pt x="780" y="3108"/>
                  </a:lnTo>
                  <a:lnTo>
                    <a:pt x="780" y="3108"/>
                  </a:lnTo>
                  <a:lnTo>
                    <a:pt x="814" y="3064"/>
                  </a:lnTo>
                  <a:lnTo>
                    <a:pt x="814" y="3064"/>
                  </a:lnTo>
                  <a:lnTo>
                    <a:pt x="850" y="3020"/>
                  </a:lnTo>
                  <a:lnTo>
                    <a:pt x="850" y="3020"/>
                  </a:lnTo>
                  <a:lnTo>
                    <a:pt x="853" y="3016"/>
                  </a:lnTo>
                  <a:lnTo>
                    <a:pt x="854" y="3011"/>
                  </a:lnTo>
                  <a:lnTo>
                    <a:pt x="854" y="3005"/>
                  </a:lnTo>
                  <a:lnTo>
                    <a:pt x="852" y="3001"/>
                  </a:lnTo>
                  <a:lnTo>
                    <a:pt x="852" y="3001"/>
                  </a:lnTo>
                  <a:lnTo>
                    <a:pt x="835" y="2973"/>
                  </a:lnTo>
                  <a:lnTo>
                    <a:pt x="835" y="2973"/>
                  </a:lnTo>
                  <a:lnTo>
                    <a:pt x="823" y="2955"/>
                  </a:lnTo>
                  <a:lnTo>
                    <a:pt x="818" y="2946"/>
                  </a:lnTo>
                  <a:lnTo>
                    <a:pt x="818" y="2946"/>
                  </a:lnTo>
                  <a:lnTo>
                    <a:pt x="814" y="2942"/>
                  </a:lnTo>
                  <a:lnTo>
                    <a:pt x="810" y="2940"/>
                  </a:lnTo>
                  <a:lnTo>
                    <a:pt x="805" y="2938"/>
                  </a:lnTo>
                  <a:lnTo>
                    <a:pt x="800" y="2939"/>
                  </a:lnTo>
                  <a:lnTo>
                    <a:pt x="800" y="2939"/>
                  </a:lnTo>
                  <a:lnTo>
                    <a:pt x="745" y="2951"/>
                  </a:lnTo>
                  <a:lnTo>
                    <a:pt x="745" y="2951"/>
                  </a:lnTo>
                  <a:lnTo>
                    <a:pt x="690" y="2962"/>
                  </a:lnTo>
                  <a:lnTo>
                    <a:pt x="690" y="2962"/>
                  </a:lnTo>
                  <a:lnTo>
                    <a:pt x="685" y="2962"/>
                  </a:lnTo>
                  <a:lnTo>
                    <a:pt x="679" y="2960"/>
                  </a:lnTo>
                  <a:lnTo>
                    <a:pt x="675" y="2957"/>
                  </a:lnTo>
                  <a:lnTo>
                    <a:pt x="671" y="2953"/>
                  </a:lnTo>
                  <a:lnTo>
                    <a:pt x="645" y="2901"/>
                  </a:lnTo>
                  <a:lnTo>
                    <a:pt x="645" y="2901"/>
                  </a:lnTo>
                  <a:lnTo>
                    <a:pt x="644" y="2896"/>
                  </a:lnTo>
                  <a:lnTo>
                    <a:pt x="644" y="2890"/>
                  </a:lnTo>
                  <a:lnTo>
                    <a:pt x="646" y="2884"/>
                  </a:lnTo>
                  <a:lnTo>
                    <a:pt x="649" y="2880"/>
                  </a:lnTo>
                  <a:lnTo>
                    <a:pt x="649" y="2880"/>
                  </a:lnTo>
                  <a:lnTo>
                    <a:pt x="690" y="2843"/>
                  </a:lnTo>
                  <a:lnTo>
                    <a:pt x="690" y="2843"/>
                  </a:lnTo>
                  <a:lnTo>
                    <a:pt x="732" y="2805"/>
                  </a:lnTo>
                  <a:lnTo>
                    <a:pt x="732" y="2805"/>
                  </a:lnTo>
                  <a:lnTo>
                    <a:pt x="735" y="2801"/>
                  </a:lnTo>
                  <a:lnTo>
                    <a:pt x="737" y="2796"/>
                  </a:lnTo>
                  <a:lnTo>
                    <a:pt x="738" y="2790"/>
                  </a:lnTo>
                  <a:lnTo>
                    <a:pt x="737" y="2786"/>
                  </a:lnTo>
                  <a:lnTo>
                    <a:pt x="737" y="2786"/>
                  </a:lnTo>
                  <a:lnTo>
                    <a:pt x="733" y="2777"/>
                  </a:lnTo>
                  <a:lnTo>
                    <a:pt x="733" y="2777"/>
                  </a:lnTo>
                  <a:lnTo>
                    <a:pt x="727" y="2767"/>
                  </a:lnTo>
                  <a:lnTo>
                    <a:pt x="723" y="2757"/>
                  </a:lnTo>
                  <a:lnTo>
                    <a:pt x="723" y="2757"/>
                  </a:lnTo>
                  <a:lnTo>
                    <a:pt x="711" y="2726"/>
                  </a:lnTo>
                  <a:lnTo>
                    <a:pt x="711" y="2726"/>
                  </a:lnTo>
                  <a:lnTo>
                    <a:pt x="709" y="2722"/>
                  </a:lnTo>
                  <a:lnTo>
                    <a:pt x="705" y="2719"/>
                  </a:lnTo>
                  <a:lnTo>
                    <a:pt x="700" y="2717"/>
                  </a:lnTo>
                  <a:lnTo>
                    <a:pt x="695" y="2716"/>
                  </a:lnTo>
                  <a:lnTo>
                    <a:pt x="695" y="2716"/>
                  </a:lnTo>
                  <a:lnTo>
                    <a:pt x="639" y="2720"/>
                  </a:lnTo>
                  <a:lnTo>
                    <a:pt x="639" y="2720"/>
                  </a:lnTo>
                  <a:lnTo>
                    <a:pt x="582" y="2722"/>
                  </a:lnTo>
                  <a:lnTo>
                    <a:pt x="582" y="2722"/>
                  </a:lnTo>
                  <a:lnTo>
                    <a:pt x="577" y="2721"/>
                  </a:lnTo>
                  <a:lnTo>
                    <a:pt x="572" y="2719"/>
                  </a:lnTo>
                  <a:lnTo>
                    <a:pt x="569" y="2715"/>
                  </a:lnTo>
                  <a:lnTo>
                    <a:pt x="566" y="2710"/>
                  </a:lnTo>
                  <a:lnTo>
                    <a:pt x="561" y="2693"/>
                  </a:lnTo>
                  <a:lnTo>
                    <a:pt x="561" y="2693"/>
                  </a:lnTo>
                  <a:lnTo>
                    <a:pt x="552" y="2669"/>
                  </a:lnTo>
                  <a:lnTo>
                    <a:pt x="552" y="2669"/>
                  </a:lnTo>
                  <a:lnTo>
                    <a:pt x="550" y="2662"/>
                  </a:lnTo>
                  <a:lnTo>
                    <a:pt x="550" y="2662"/>
                  </a:lnTo>
                  <a:lnTo>
                    <a:pt x="548" y="2655"/>
                  </a:lnTo>
                  <a:lnTo>
                    <a:pt x="548" y="2655"/>
                  </a:lnTo>
                  <a:lnTo>
                    <a:pt x="548" y="2649"/>
                  </a:lnTo>
                  <a:lnTo>
                    <a:pt x="549" y="2643"/>
                  </a:lnTo>
                  <a:lnTo>
                    <a:pt x="551" y="2639"/>
                  </a:lnTo>
                  <a:lnTo>
                    <a:pt x="555" y="2635"/>
                  </a:lnTo>
                  <a:lnTo>
                    <a:pt x="555" y="2635"/>
                  </a:lnTo>
                  <a:lnTo>
                    <a:pt x="602" y="2603"/>
                  </a:lnTo>
                  <a:lnTo>
                    <a:pt x="602" y="2603"/>
                  </a:lnTo>
                  <a:lnTo>
                    <a:pt x="649" y="2574"/>
                  </a:lnTo>
                  <a:lnTo>
                    <a:pt x="649" y="2574"/>
                  </a:lnTo>
                  <a:lnTo>
                    <a:pt x="652" y="2571"/>
                  </a:lnTo>
                  <a:lnTo>
                    <a:pt x="655" y="2566"/>
                  </a:lnTo>
                  <a:lnTo>
                    <a:pt x="656" y="2561"/>
                  </a:lnTo>
                  <a:lnTo>
                    <a:pt x="656" y="2555"/>
                  </a:lnTo>
                  <a:lnTo>
                    <a:pt x="656" y="2555"/>
                  </a:lnTo>
                  <a:lnTo>
                    <a:pt x="653" y="2546"/>
                  </a:lnTo>
                  <a:lnTo>
                    <a:pt x="653" y="2546"/>
                  </a:lnTo>
                  <a:lnTo>
                    <a:pt x="648" y="2525"/>
                  </a:lnTo>
                  <a:lnTo>
                    <a:pt x="648" y="2525"/>
                  </a:lnTo>
                  <a:lnTo>
                    <a:pt x="641" y="2493"/>
                  </a:lnTo>
                  <a:lnTo>
                    <a:pt x="641" y="2493"/>
                  </a:lnTo>
                  <a:lnTo>
                    <a:pt x="639" y="2488"/>
                  </a:lnTo>
                  <a:lnTo>
                    <a:pt x="636" y="2484"/>
                  </a:lnTo>
                  <a:lnTo>
                    <a:pt x="630" y="2482"/>
                  </a:lnTo>
                  <a:lnTo>
                    <a:pt x="625" y="2480"/>
                  </a:lnTo>
                  <a:lnTo>
                    <a:pt x="625" y="2480"/>
                  </a:lnTo>
                  <a:lnTo>
                    <a:pt x="570" y="2475"/>
                  </a:lnTo>
                  <a:lnTo>
                    <a:pt x="570" y="2475"/>
                  </a:lnTo>
                  <a:lnTo>
                    <a:pt x="515" y="2469"/>
                  </a:lnTo>
                  <a:lnTo>
                    <a:pt x="515" y="2469"/>
                  </a:lnTo>
                  <a:lnTo>
                    <a:pt x="510" y="2467"/>
                  </a:lnTo>
                  <a:lnTo>
                    <a:pt x="505" y="2463"/>
                  </a:lnTo>
                  <a:lnTo>
                    <a:pt x="502" y="2458"/>
                  </a:lnTo>
                  <a:lnTo>
                    <a:pt x="500" y="2454"/>
                  </a:lnTo>
                  <a:lnTo>
                    <a:pt x="500" y="2454"/>
                  </a:lnTo>
                  <a:lnTo>
                    <a:pt x="495" y="2425"/>
                  </a:lnTo>
                  <a:lnTo>
                    <a:pt x="495" y="2425"/>
                  </a:lnTo>
                  <a:lnTo>
                    <a:pt x="491" y="2405"/>
                  </a:lnTo>
                  <a:lnTo>
                    <a:pt x="490" y="2396"/>
                  </a:lnTo>
                  <a:lnTo>
                    <a:pt x="490" y="2396"/>
                  </a:lnTo>
                  <a:lnTo>
                    <a:pt x="490" y="2391"/>
                  </a:lnTo>
                  <a:lnTo>
                    <a:pt x="492" y="2386"/>
                  </a:lnTo>
                  <a:lnTo>
                    <a:pt x="497" y="2381"/>
                  </a:lnTo>
                  <a:lnTo>
                    <a:pt x="501" y="2378"/>
                  </a:lnTo>
                  <a:lnTo>
                    <a:pt x="501" y="2378"/>
                  </a:lnTo>
                  <a:lnTo>
                    <a:pt x="552" y="2354"/>
                  </a:lnTo>
                  <a:lnTo>
                    <a:pt x="552" y="2354"/>
                  </a:lnTo>
                  <a:lnTo>
                    <a:pt x="603" y="2333"/>
                  </a:lnTo>
                  <a:lnTo>
                    <a:pt x="603" y="2333"/>
                  </a:lnTo>
                  <a:lnTo>
                    <a:pt x="607" y="2330"/>
                  </a:lnTo>
                  <a:lnTo>
                    <a:pt x="610" y="2326"/>
                  </a:lnTo>
                  <a:lnTo>
                    <a:pt x="612" y="2320"/>
                  </a:lnTo>
                  <a:lnTo>
                    <a:pt x="612" y="2315"/>
                  </a:lnTo>
                  <a:lnTo>
                    <a:pt x="608" y="2251"/>
                  </a:lnTo>
                  <a:lnTo>
                    <a:pt x="608" y="2251"/>
                  </a:lnTo>
                  <a:lnTo>
                    <a:pt x="606" y="2246"/>
                  </a:lnTo>
                  <a:lnTo>
                    <a:pt x="604" y="2242"/>
                  </a:lnTo>
                  <a:lnTo>
                    <a:pt x="600" y="2239"/>
                  </a:lnTo>
                  <a:lnTo>
                    <a:pt x="595" y="2237"/>
                  </a:lnTo>
                  <a:lnTo>
                    <a:pt x="595" y="2237"/>
                  </a:lnTo>
                  <a:lnTo>
                    <a:pt x="541" y="2222"/>
                  </a:lnTo>
                  <a:lnTo>
                    <a:pt x="541" y="2222"/>
                  </a:lnTo>
                  <a:lnTo>
                    <a:pt x="487" y="2207"/>
                  </a:lnTo>
                  <a:lnTo>
                    <a:pt x="487" y="2207"/>
                  </a:lnTo>
                  <a:lnTo>
                    <a:pt x="482" y="2205"/>
                  </a:lnTo>
                  <a:lnTo>
                    <a:pt x="478" y="2201"/>
                  </a:lnTo>
                  <a:lnTo>
                    <a:pt x="476" y="2196"/>
                  </a:lnTo>
                  <a:lnTo>
                    <a:pt x="475" y="2191"/>
                  </a:lnTo>
                  <a:lnTo>
                    <a:pt x="474" y="2173"/>
                  </a:lnTo>
                  <a:lnTo>
                    <a:pt x="474" y="2173"/>
                  </a:lnTo>
                  <a:lnTo>
                    <a:pt x="474" y="2147"/>
                  </a:lnTo>
                  <a:lnTo>
                    <a:pt x="474" y="2132"/>
                  </a:lnTo>
                  <a:lnTo>
                    <a:pt x="474" y="2132"/>
                  </a:lnTo>
                  <a:lnTo>
                    <a:pt x="476" y="2127"/>
                  </a:lnTo>
                  <a:lnTo>
                    <a:pt x="478" y="2122"/>
                  </a:lnTo>
                  <a:lnTo>
                    <a:pt x="482" y="2118"/>
                  </a:lnTo>
                  <a:lnTo>
                    <a:pt x="486" y="2116"/>
                  </a:lnTo>
                  <a:lnTo>
                    <a:pt x="486" y="2116"/>
                  </a:lnTo>
                  <a:lnTo>
                    <a:pt x="541" y="2101"/>
                  </a:lnTo>
                  <a:lnTo>
                    <a:pt x="541" y="2101"/>
                  </a:lnTo>
                  <a:lnTo>
                    <a:pt x="595" y="2086"/>
                  </a:lnTo>
                  <a:lnTo>
                    <a:pt x="595" y="2086"/>
                  </a:lnTo>
                  <a:lnTo>
                    <a:pt x="600" y="2084"/>
                  </a:lnTo>
                  <a:lnTo>
                    <a:pt x="603" y="2080"/>
                  </a:lnTo>
                  <a:lnTo>
                    <a:pt x="606" y="2076"/>
                  </a:lnTo>
                  <a:lnTo>
                    <a:pt x="607" y="2071"/>
                  </a:lnTo>
                  <a:lnTo>
                    <a:pt x="612" y="2007"/>
                  </a:lnTo>
                  <a:lnTo>
                    <a:pt x="612" y="2007"/>
                  </a:lnTo>
                  <a:lnTo>
                    <a:pt x="612" y="2002"/>
                  </a:lnTo>
                  <a:lnTo>
                    <a:pt x="610" y="1997"/>
                  </a:lnTo>
                  <a:lnTo>
                    <a:pt x="607" y="1993"/>
                  </a:lnTo>
                  <a:lnTo>
                    <a:pt x="602" y="1990"/>
                  </a:lnTo>
                  <a:lnTo>
                    <a:pt x="602" y="1990"/>
                  </a:lnTo>
                  <a:lnTo>
                    <a:pt x="551" y="1968"/>
                  </a:lnTo>
                  <a:lnTo>
                    <a:pt x="551" y="1968"/>
                  </a:lnTo>
                  <a:lnTo>
                    <a:pt x="500" y="1944"/>
                  </a:lnTo>
                  <a:lnTo>
                    <a:pt x="500" y="1944"/>
                  </a:lnTo>
                  <a:lnTo>
                    <a:pt x="496" y="1941"/>
                  </a:lnTo>
                  <a:lnTo>
                    <a:pt x="492" y="1937"/>
                  </a:lnTo>
                  <a:lnTo>
                    <a:pt x="490" y="1932"/>
                  </a:lnTo>
                  <a:lnTo>
                    <a:pt x="490" y="1926"/>
                  </a:lnTo>
                  <a:lnTo>
                    <a:pt x="490" y="1926"/>
                  </a:lnTo>
                  <a:lnTo>
                    <a:pt x="491" y="1918"/>
                  </a:lnTo>
                  <a:lnTo>
                    <a:pt x="495" y="1897"/>
                  </a:lnTo>
                  <a:lnTo>
                    <a:pt x="495" y="1897"/>
                  </a:lnTo>
                  <a:lnTo>
                    <a:pt x="500" y="1869"/>
                  </a:lnTo>
                  <a:lnTo>
                    <a:pt x="500" y="1869"/>
                  </a:lnTo>
                  <a:lnTo>
                    <a:pt x="502" y="1864"/>
                  </a:lnTo>
                  <a:lnTo>
                    <a:pt x="505" y="1860"/>
                  </a:lnTo>
                  <a:lnTo>
                    <a:pt x="509" y="1857"/>
                  </a:lnTo>
                  <a:lnTo>
                    <a:pt x="514" y="1854"/>
                  </a:lnTo>
                  <a:lnTo>
                    <a:pt x="514" y="1854"/>
                  </a:lnTo>
                  <a:lnTo>
                    <a:pt x="570" y="1847"/>
                  </a:lnTo>
                  <a:lnTo>
                    <a:pt x="570" y="1847"/>
                  </a:lnTo>
                  <a:lnTo>
                    <a:pt x="625" y="1842"/>
                  </a:lnTo>
                  <a:lnTo>
                    <a:pt x="625" y="1842"/>
                  </a:lnTo>
                  <a:lnTo>
                    <a:pt x="630" y="1841"/>
                  </a:lnTo>
                  <a:lnTo>
                    <a:pt x="635" y="1838"/>
                  </a:lnTo>
                  <a:lnTo>
                    <a:pt x="639" y="1834"/>
                  </a:lnTo>
                  <a:lnTo>
                    <a:pt x="641" y="1830"/>
                  </a:lnTo>
                  <a:lnTo>
                    <a:pt x="641" y="1830"/>
                  </a:lnTo>
                  <a:lnTo>
                    <a:pt x="648" y="1798"/>
                  </a:lnTo>
                  <a:lnTo>
                    <a:pt x="648" y="1798"/>
                  </a:lnTo>
                  <a:lnTo>
                    <a:pt x="653" y="1776"/>
                  </a:lnTo>
                  <a:lnTo>
                    <a:pt x="653" y="1776"/>
                  </a:lnTo>
                  <a:lnTo>
                    <a:pt x="655" y="1767"/>
                  </a:lnTo>
                  <a:lnTo>
                    <a:pt x="655" y="1767"/>
                  </a:lnTo>
                  <a:lnTo>
                    <a:pt x="656" y="1762"/>
                  </a:lnTo>
                  <a:lnTo>
                    <a:pt x="654" y="1756"/>
                  </a:lnTo>
                  <a:lnTo>
                    <a:pt x="652" y="1752"/>
                  </a:lnTo>
                  <a:lnTo>
                    <a:pt x="648" y="1748"/>
                  </a:lnTo>
                  <a:lnTo>
                    <a:pt x="648" y="1748"/>
                  </a:lnTo>
                  <a:lnTo>
                    <a:pt x="601" y="1719"/>
                  </a:lnTo>
                  <a:lnTo>
                    <a:pt x="601" y="1719"/>
                  </a:lnTo>
                  <a:lnTo>
                    <a:pt x="554" y="1688"/>
                  </a:lnTo>
                  <a:lnTo>
                    <a:pt x="554" y="1688"/>
                  </a:lnTo>
                  <a:lnTo>
                    <a:pt x="550" y="1684"/>
                  </a:lnTo>
                  <a:lnTo>
                    <a:pt x="548" y="1679"/>
                  </a:lnTo>
                  <a:lnTo>
                    <a:pt x="547" y="1674"/>
                  </a:lnTo>
                  <a:lnTo>
                    <a:pt x="547" y="1669"/>
                  </a:lnTo>
                  <a:lnTo>
                    <a:pt x="547" y="1669"/>
                  </a:lnTo>
                  <a:lnTo>
                    <a:pt x="550" y="1659"/>
                  </a:lnTo>
                  <a:lnTo>
                    <a:pt x="550" y="1659"/>
                  </a:lnTo>
                  <a:lnTo>
                    <a:pt x="552" y="1651"/>
                  </a:lnTo>
                  <a:lnTo>
                    <a:pt x="552" y="1651"/>
                  </a:lnTo>
                  <a:lnTo>
                    <a:pt x="561" y="1627"/>
                  </a:lnTo>
                  <a:lnTo>
                    <a:pt x="565" y="1612"/>
                  </a:lnTo>
                  <a:lnTo>
                    <a:pt x="565" y="1612"/>
                  </a:lnTo>
                  <a:lnTo>
                    <a:pt x="568" y="1608"/>
                  </a:lnTo>
                  <a:lnTo>
                    <a:pt x="572" y="1604"/>
                  </a:lnTo>
                  <a:lnTo>
                    <a:pt x="576" y="1601"/>
                  </a:lnTo>
                  <a:lnTo>
                    <a:pt x="581" y="1601"/>
                  </a:lnTo>
                  <a:lnTo>
                    <a:pt x="581" y="1601"/>
                  </a:lnTo>
                  <a:lnTo>
                    <a:pt x="638" y="1603"/>
                  </a:lnTo>
                  <a:lnTo>
                    <a:pt x="638" y="1603"/>
                  </a:lnTo>
                  <a:lnTo>
                    <a:pt x="694" y="1606"/>
                  </a:lnTo>
                  <a:lnTo>
                    <a:pt x="694" y="1606"/>
                  </a:lnTo>
                  <a:lnTo>
                    <a:pt x="699" y="1606"/>
                  </a:lnTo>
                  <a:lnTo>
                    <a:pt x="704" y="1603"/>
                  </a:lnTo>
                  <a:lnTo>
                    <a:pt x="708" y="1600"/>
                  </a:lnTo>
                  <a:lnTo>
                    <a:pt x="710" y="1596"/>
                  </a:lnTo>
                  <a:lnTo>
                    <a:pt x="710" y="1596"/>
                  </a:lnTo>
                  <a:lnTo>
                    <a:pt x="722" y="1566"/>
                  </a:lnTo>
                  <a:lnTo>
                    <a:pt x="722" y="1566"/>
                  </a:lnTo>
                  <a:lnTo>
                    <a:pt x="732" y="1545"/>
                  </a:lnTo>
                  <a:lnTo>
                    <a:pt x="732" y="1545"/>
                  </a:lnTo>
                  <a:lnTo>
                    <a:pt x="736" y="1536"/>
                  </a:lnTo>
                  <a:lnTo>
                    <a:pt x="736" y="1536"/>
                  </a:lnTo>
                  <a:lnTo>
                    <a:pt x="737" y="1532"/>
                  </a:lnTo>
                  <a:lnTo>
                    <a:pt x="736" y="1527"/>
                  </a:lnTo>
                  <a:lnTo>
                    <a:pt x="734" y="1521"/>
                  </a:lnTo>
                  <a:lnTo>
                    <a:pt x="731" y="1517"/>
                  </a:lnTo>
                  <a:lnTo>
                    <a:pt x="731" y="1517"/>
                  </a:lnTo>
                  <a:lnTo>
                    <a:pt x="689" y="1481"/>
                  </a:lnTo>
                  <a:lnTo>
                    <a:pt x="689" y="1481"/>
                  </a:lnTo>
                  <a:lnTo>
                    <a:pt x="648" y="1442"/>
                  </a:lnTo>
                  <a:lnTo>
                    <a:pt x="648" y="1442"/>
                  </a:lnTo>
                  <a:lnTo>
                    <a:pt x="644" y="1438"/>
                  </a:lnTo>
                  <a:lnTo>
                    <a:pt x="643" y="1433"/>
                  </a:lnTo>
                  <a:lnTo>
                    <a:pt x="643" y="1427"/>
                  </a:lnTo>
                  <a:lnTo>
                    <a:pt x="644" y="1421"/>
                  </a:lnTo>
                  <a:lnTo>
                    <a:pt x="670" y="1370"/>
                  </a:lnTo>
                  <a:lnTo>
                    <a:pt x="670" y="1370"/>
                  </a:lnTo>
                  <a:lnTo>
                    <a:pt x="673" y="1365"/>
                  </a:lnTo>
                  <a:lnTo>
                    <a:pt x="678" y="1362"/>
                  </a:lnTo>
                  <a:lnTo>
                    <a:pt x="684" y="1361"/>
                  </a:lnTo>
                  <a:lnTo>
                    <a:pt x="689" y="1361"/>
                  </a:lnTo>
                  <a:lnTo>
                    <a:pt x="689" y="1361"/>
                  </a:lnTo>
                  <a:lnTo>
                    <a:pt x="744" y="1372"/>
                  </a:lnTo>
                  <a:lnTo>
                    <a:pt x="744" y="1372"/>
                  </a:lnTo>
                  <a:lnTo>
                    <a:pt x="799" y="1383"/>
                  </a:lnTo>
                  <a:lnTo>
                    <a:pt x="799" y="1383"/>
                  </a:lnTo>
                  <a:lnTo>
                    <a:pt x="804" y="1384"/>
                  </a:lnTo>
                  <a:lnTo>
                    <a:pt x="809" y="1382"/>
                  </a:lnTo>
                  <a:lnTo>
                    <a:pt x="813" y="1380"/>
                  </a:lnTo>
                  <a:lnTo>
                    <a:pt x="816" y="1376"/>
                  </a:lnTo>
                  <a:lnTo>
                    <a:pt x="816" y="1376"/>
                  </a:lnTo>
                  <a:lnTo>
                    <a:pt x="821" y="1368"/>
                  </a:lnTo>
                  <a:lnTo>
                    <a:pt x="833" y="1349"/>
                  </a:lnTo>
                  <a:lnTo>
                    <a:pt x="833" y="1349"/>
                  </a:lnTo>
                  <a:lnTo>
                    <a:pt x="851" y="1321"/>
                  </a:lnTo>
                  <a:lnTo>
                    <a:pt x="851" y="1321"/>
                  </a:lnTo>
                  <a:lnTo>
                    <a:pt x="852" y="1317"/>
                  </a:lnTo>
                  <a:lnTo>
                    <a:pt x="853" y="1311"/>
                  </a:lnTo>
                  <a:lnTo>
                    <a:pt x="852" y="1306"/>
                  </a:lnTo>
                  <a:lnTo>
                    <a:pt x="849" y="1302"/>
                  </a:lnTo>
                  <a:lnTo>
                    <a:pt x="849" y="1302"/>
                  </a:lnTo>
                  <a:lnTo>
                    <a:pt x="813" y="1258"/>
                  </a:lnTo>
                  <a:lnTo>
                    <a:pt x="813" y="1258"/>
                  </a:lnTo>
                  <a:lnTo>
                    <a:pt x="779" y="1214"/>
                  </a:lnTo>
                  <a:lnTo>
                    <a:pt x="779" y="1214"/>
                  </a:lnTo>
                  <a:lnTo>
                    <a:pt x="777" y="1210"/>
                  </a:lnTo>
                  <a:lnTo>
                    <a:pt x="776" y="1205"/>
                  </a:lnTo>
                  <a:lnTo>
                    <a:pt x="777" y="1199"/>
                  </a:lnTo>
                  <a:lnTo>
                    <a:pt x="779" y="1194"/>
                  </a:lnTo>
                  <a:lnTo>
                    <a:pt x="789" y="1179"/>
                  </a:lnTo>
                  <a:lnTo>
                    <a:pt x="789" y="1179"/>
                  </a:lnTo>
                  <a:lnTo>
                    <a:pt x="803" y="1159"/>
                  </a:lnTo>
                  <a:lnTo>
                    <a:pt x="803" y="1159"/>
                  </a:lnTo>
                  <a:lnTo>
                    <a:pt x="808" y="1153"/>
                  </a:lnTo>
                  <a:lnTo>
                    <a:pt x="808" y="1153"/>
                  </a:lnTo>
                  <a:lnTo>
                    <a:pt x="812" y="1146"/>
                  </a:lnTo>
                  <a:lnTo>
                    <a:pt x="812" y="1146"/>
                  </a:lnTo>
                  <a:lnTo>
                    <a:pt x="816" y="1143"/>
                  </a:lnTo>
                  <a:lnTo>
                    <a:pt x="821" y="1140"/>
                  </a:lnTo>
                  <a:lnTo>
                    <a:pt x="827" y="1139"/>
                  </a:lnTo>
                  <a:lnTo>
                    <a:pt x="832" y="1140"/>
                  </a:lnTo>
                  <a:lnTo>
                    <a:pt x="832" y="1140"/>
                  </a:lnTo>
                  <a:lnTo>
                    <a:pt x="885" y="1160"/>
                  </a:lnTo>
                  <a:lnTo>
                    <a:pt x="885" y="1160"/>
                  </a:lnTo>
                  <a:lnTo>
                    <a:pt x="937" y="1180"/>
                  </a:lnTo>
                  <a:lnTo>
                    <a:pt x="937" y="1180"/>
                  </a:lnTo>
                  <a:lnTo>
                    <a:pt x="942" y="1181"/>
                  </a:lnTo>
                  <a:lnTo>
                    <a:pt x="947" y="1181"/>
                  </a:lnTo>
                  <a:lnTo>
                    <a:pt x="952" y="1179"/>
                  </a:lnTo>
                  <a:lnTo>
                    <a:pt x="955" y="1176"/>
                  </a:lnTo>
                  <a:lnTo>
                    <a:pt x="955" y="1176"/>
                  </a:lnTo>
                  <a:lnTo>
                    <a:pt x="962" y="1168"/>
                  </a:lnTo>
                  <a:lnTo>
                    <a:pt x="962" y="1168"/>
                  </a:lnTo>
                  <a:lnTo>
                    <a:pt x="977" y="1152"/>
                  </a:lnTo>
                  <a:lnTo>
                    <a:pt x="977" y="1152"/>
                  </a:lnTo>
                  <a:lnTo>
                    <a:pt x="998" y="1127"/>
                  </a:lnTo>
                  <a:lnTo>
                    <a:pt x="998" y="1127"/>
                  </a:lnTo>
                  <a:lnTo>
                    <a:pt x="1000" y="1122"/>
                  </a:lnTo>
                  <a:lnTo>
                    <a:pt x="1001" y="1117"/>
                  </a:lnTo>
                  <a:lnTo>
                    <a:pt x="1001" y="1112"/>
                  </a:lnTo>
                  <a:lnTo>
                    <a:pt x="999" y="1107"/>
                  </a:lnTo>
                  <a:lnTo>
                    <a:pt x="999" y="1107"/>
                  </a:lnTo>
                  <a:lnTo>
                    <a:pt x="971" y="1059"/>
                  </a:lnTo>
                  <a:lnTo>
                    <a:pt x="971" y="1059"/>
                  </a:lnTo>
                  <a:lnTo>
                    <a:pt x="944" y="1011"/>
                  </a:lnTo>
                  <a:lnTo>
                    <a:pt x="944" y="1011"/>
                  </a:lnTo>
                  <a:lnTo>
                    <a:pt x="942" y="1005"/>
                  </a:lnTo>
                  <a:lnTo>
                    <a:pt x="942" y="999"/>
                  </a:lnTo>
                  <a:lnTo>
                    <a:pt x="944" y="994"/>
                  </a:lnTo>
                  <a:lnTo>
                    <a:pt x="946" y="990"/>
                  </a:lnTo>
                  <a:lnTo>
                    <a:pt x="946" y="990"/>
                  </a:lnTo>
                  <a:lnTo>
                    <a:pt x="967" y="969"/>
                  </a:lnTo>
                  <a:lnTo>
                    <a:pt x="967" y="969"/>
                  </a:lnTo>
                  <a:lnTo>
                    <a:pt x="988" y="948"/>
                  </a:lnTo>
                  <a:lnTo>
                    <a:pt x="988" y="948"/>
                  </a:lnTo>
                  <a:lnTo>
                    <a:pt x="992" y="945"/>
                  </a:lnTo>
                  <a:lnTo>
                    <a:pt x="997" y="944"/>
                  </a:lnTo>
                  <a:lnTo>
                    <a:pt x="1003" y="944"/>
                  </a:lnTo>
                  <a:lnTo>
                    <a:pt x="1008" y="945"/>
                  </a:lnTo>
                  <a:lnTo>
                    <a:pt x="1008" y="945"/>
                  </a:lnTo>
                  <a:lnTo>
                    <a:pt x="1058" y="973"/>
                  </a:lnTo>
                  <a:lnTo>
                    <a:pt x="1058" y="973"/>
                  </a:lnTo>
                  <a:lnTo>
                    <a:pt x="1106" y="1001"/>
                  </a:lnTo>
                  <a:lnTo>
                    <a:pt x="1106" y="1001"/>
                  </a:lnTo>
                  <a:lnTo>
                    <a:pt x="1110" y="1003"/>
                  </a:lnTo>
                  <a:lnTo>
                    <a:pt x="1116" y="1003"/>
                  </a:lnTo>
                  <a:lnTo>
                    <a:pt x="1121" y="1002"/>
                  </a:lnTo>
                  <a:lnTo>
                    <a:pt x="1125" y="999"/>
                  </a:lnTo>
                  <a:lnTo>
                    <a:pt x="1125" y="999"/>
                  </a:lnTo>
                  <a:lnTo>
                    <a:pt x="1149" y="979"/>
                  </a:lnTo>
                  <a:lnTo>
                    <a:pt x="1149" y="979"/>
                  </a:lnTo>
                  <a:lnTo>
                    <a:pt x="1174" y="957"/>
                  </a:lnTo>
                  <a:lnTo>
                    <a:pt x="1174" y="957"/>
                  </a:lnTo>
                  <a:lnTo>
                    <a:pt x="1177" y="953"/>
                  </a:lnTo>
                  <a:lnTo>
                    <a:pt x="1179" y="949"/>
                  </a:lnTo>
                  <a:lnTo>
                    <a:pt x="1180" y="944"/>
                  </a:lnTo>
                  <a:lnTo>
                    <a:pt x="1179" y="939"/>
                  </a:lnTo>
                  <a:lnTo>
                    <a:pt x="1179" y="939"/>
                  </a:lnTo>
                  <a:lnTo>
                    <a:pt x="1158" y="887"/>
                  </a:lnTo>
                  <a:lnTo>
                    <a:pt x="1158" y="887"/>
                  </a:lnTo>
                  <a:lnTo>
                    <a:pt x="1138" y="834"/>
                  </a:lnTo>
                  <a:lnTo>
                    <a:pt x="1138" y="834"/>
                  </a:lnTo>
                  <a:lnTo>
                    <a:pt x="1137" y="829"/>
                  </a:lnTo>
                  <a:lnTo>
                    <a:pt x="1138" y="824"/>
                  </a:lnTo>
                  <a:lnTo>
                    <a:pt x="1140" y="818"/>
                  </a:lnTo>
                  <a:lnTo>
                    <a:pt x="1144" y="814"/>
                  </a:lnTo>
                  <a:lnTo>
                    <a:pt x="1144" y="814"/>
                  </a:lnTo>
                  <a:lnTo>
                    <a:pt x="1152" y="808"/>
                  </a:lnTo>
                  <a:lnTo>
                    <a:pt x="1152" y="808"/>
                  </a:lnTo>
                  <a:lnTo>
                    <a:pt x="1159" y="803"/>
                  </a:lnTo>
                  <a:lnTo>
                    <a:pt x="1159" y="803"/>
                  </a:lnTo>
                  <a:lnTo>
                    <a:pt x="1179" y="789"/>
                  </a:lnTo>
                  <a:lnTo>
                    <a:pt x="1191" y="780"/>
                  </a:lnTo>
                  <a:lnTo>
                    <a:pt x="1191" y="780"/>
                  </a:lnTo>
                  <a:lnTo>
                    <a:pt x="1196" y="778"/>
                  </a:lnTo>
                  <a:lnTo>
                    <a:pt x="1202" y="777"/>
                  </a:lnTo>
                  <a:lnTo>
                    <a:pt x="1208" y="778"/>
                  </a:lnTo>
                  <a:lnTo>
                    <a:pt x="1212" y="780"/>
                  </a:lnTo>
                  <a:lnTo>
                    <a:pt x="1212" y="780"/>
                  </a:lnTo>
                  <a:lnTo>
                    <a:pt x="1256" y="814"/>
                  </a:lnTo>
                  <a:lnTo>
                    <a:pt x="1256" y="814"/>
                  </a:lnTo>
                  <a:lnTo>
                    <a:pt x="1300" y="850"/>
                  </a:lnTo>
                  <a:lnTo>
                    <a:pt x="1300" y="850"/>
                  </a:lnTo>
                  <a:lnTo>
                    <a:pt x="1304" y="853"/>
                  </a:lnTo>
                  <a:lnTo>
                    <a:pt x="1309" y="854"/>
                  </a:lnTo>
                  <a:lnTo>
                    <a:pt x="1314" y="854"/>
                  </a:lnTo>
                  <a:lnTo>
                    <a:pt x="1319" y="852"/>
                  </a:lnTo>
                  <a:lnTo>
                    <a:pt x="1319" y="852"/>
                  </a:lnTo>
                  <a:lnTo>
                    <a:pt x="1347" y="835"/>
                  </a:lnTo>
                  <a:lnTo>
                    <a:pt x="1347" y="835"/>
                  </a:lnTo>
                  <a:lnTo>
                    <a:pt x="1365" y="823"/>
                  </a:lnTo>
                  <a:lnTo>
                    <a:pt x="1374" y="818"/>
                  </a:lnTo>
                  <a:lnTo>
                    <a:pt x="1374" y="818"/>
                  </a:lnTo>
                  <a:lnTo>
                    <a:pt x="1378" y="814"/>
                  </a:lnTo>
                  <a:lnTo>
                    <a:pt x="1380" y="810"/>
                  </a:lnTo>
                  <a:lnTo>
                    <a:pt x="1382" y="805"/>
                  </a:lnTo>
                  <a:lnTo>
                    <a:pt x="1381" y="800"/>
                  </a:lnTo>
                  <a:lnTo>
                    <a:pt x="1381" y="800"/>
                  </a:lnTo>
                  <a:lnTo>
                    <a:pt x="1369" y="745"/>
                  </a:lnTo>
                  <a:lnTo>
                    <a:pt x="1369" y="745"/>
                  </a:lnTo>
                  <a:lnTo>
                    <a:pt x="1358" y="690"/>
                  </a:lnTo>
                  <a:lnTo>
                    <a:pt x="1358" y="690"/>
                  </a:lnTo>
                  <a:lnTo>
                    <a:pt x="1358" y="685"/>
                  </a:lnTo>
                  <a:lnTo>
                    <a:pt x="1360" y="679"/>
                  </a:lnTo>
                  <a:lnTo>
                    <a:pt x="1363" y="675"/>
                  </a:lnTo>
                  <a:lnTo>
                    <a:pt x="1367" y="671"/>
                  </a:lnTo>
                  <a:lnTo>
                    <a:pt x="1419" y="645"/>
                  </a:lnTo>
                  <a:lnTo>
                    <a:pt x="1419" y="645"/>
                  </a:lnTo>
                  <a:lnTo>
                    <a:pt x="1424" y="644"/>
                  </a:lnTo>
                  <a:lnTo>
                    <a:pt x="1430" y="644"/>
                  </a:lnTo>
                  <a:lnTo>
                    <a:pt x="1436" y="646"/>
                  </a:lnTo>
                  <a:lnTo>
                    <a:pt x="1440" y="649"/>
                  </a:lnTo>
                  <a:lnTo>
                    <a:pt x="1440" y="649"/>
                  </a:lnTo>
                  <a:lnTo>
                    <a:pt x="1477" y="690"/>
                  </a:lnTo>
                  <a:lnTo>
                    <a:pt x="1477" y="690"/>
                  </a:lnTo>
                  <a:lnTo>
                    <a:pt x="1515" y="732"/>
                  </a:lnTo>
                  <a:lnTo>
                    <a:pt x="1515" y="732"/>
                  </a:lnTo>
                  <a:lnTo>
                    <a:pt x="1519" y="735"/>
                  </a:lnTo>
                  <a:lnTo>
                    <a:pt x="1523" y="737"/>
                  </a:lnTo>
                  <a:lnTo>
                    <a:pt x="1529" y="738"/>
                  </a:lnTo>
                  <a:lnTo>
                    <a:pt x="1534" y="737"/>
                  </a:lnTo>
                  <a:lnTo>
                    <a:pt x="1534" y="737"/>
                  </a:lnTo>
                  <a:lnTo>
                    <a:pt x="1543" y="733"/>
                  </a:lnTo>
                  <a:lnTo>
                    <a:pt x="1543" y="733"/>
                  </a:lnTo>
                  <a:lnTo>
                    <a:pt x="1563" y="723"/>
                  </a:lnTo>
                  <a:lnTo>
                    <a:pt x="1563" y="723"/>
                  </a:lnTo>
                  <a:lnTo>
                    <a:pt x="1594" y="711"/>
                  </a:lnTo>
                  <a:lnTo>
                    <a:pt x="1594" y="711"/>
                  </a:lnTo>
                  <a:lnTo>
                    <a:pt x="1598" y="709"/>
                  </a:lnTo>
                  <a:lnTo>
                    <a:pt x="1601" y="705"/>
                  </a:lnTo>
                  <a:lnTo>
                    <a:pt x="1603" y="700"/>
                  </a:lnTo>
                  <a:lnTo>
                    <a:pt x="1604" y="695"/>
                  </a:lnTo>
                  <a:lnTo>
                    <a:pt x="1604" y="695"/>
                  </a:lnTo>
                  <a:lnTo>
                    <a:pt x="1600" y="639"/>
                  </a:lnTo>
                  <a:lnTo>
                    <a:pt x="1600" y="639"/>
                  </a:lnTo>
                  <a:lnTo>
                    <a:pt x="1598" y="582"/>
                  </a:lnTo>
                  <a:lnTo>
                    <a:pt x="1598" y="582"/>
                  </a:lnTo>
                  <a:lnTo>
                    <a:pt x="1599" y="577"/>
                  </a:lnTo>
                  <a:lnTo>
                    <a:pt x="1601" y="572"/>
                  </a:lnTo>
                  <a:lnTo>
                    <a:pt x="1605" y="569"/>
                  </a:lnTo>
                  <a:lnTo>
                    <a:pt x="1610" y="566"/>
                  </a:lnTo>
                  <a:lnTo>
                    <a:pt x="1627" y="561"/>
                  </a:lnTo>
                  <a:lnTo>
                    <a:pt x="1627" y="561"/>
                  </a:lnTo>
                  <a:lnTo>
                    <a:pt x="1651" y="552"/>
                  </a:lnTo>
                  <a:lnTo>
                    <a:pt x="1651" y="552"/>
                  </a:lnTo>
                  <a:lnTo>
                    <a:pt x="1658" y="550"/>
                  </a:lnTo>
                  <a:lnTo>
                    <a:pt x="1658" y="550"/>
                  </a:lnTo>
                  <a:lnTo>
                    <a:pt x="1665" y="548"/>
                  </a:lnTo>
                  <a:lnTo>
                    <a:pt x="1665" y="548"/>
                  </a:lnTo>
                  <a:lnTo>
                    <a:pt x="1671" y="548"/>
                  </a:lnTo>
                  <a:lnTo>
                    <a:pt x="1677" y="549"/>
                  </a:lnTo>
                  <a:lnTo>
                    <a:pt x="1681" y="551"/>
                  </a:lnTo>
                  <a:lnTo>
                    <a:pt x="1685" y="555"/>
                  </a:lnTo>
                  <a:lnTo>
                    <a:pt x="1685" y="555"/>
                  </a:lnTo>
                  <a:lnTo>
                    <a:pt x="1716" y="602"/>
                  </a:lnTo>
                  <a:lnTo>
                    <a:pt x="1716" y="602"/>
                  </a:lnTo>
                  <a:lnTo>
                    <a:pt x="1746" y="649"/>
                  </a:lnTo>
                  <a:lnTo>
                    <a:pt x="1746" y="649"/>
                  </a:lnTo>
                  <a:lnTo>
                    <a:pt x="1749" y="652"/>
                  </a:lnTo>
                  <a:lnTo>
                    <a:pt x="1754" y="655"/>
                  </a:lnTo>
                  <a:lnTo>
                    <a:pt x="1759" y="656"/>
                  </a:lnTo>
                  <a:lnTo>
                    <a:pt x="1765" y="656"/>
                  </a:lnTo>
                  <a:lnTo>
                    <a:pt x="1765" y="656"/>
                  </a:lnTo>
                  <a:lnTo>
                    <a:pt x="1774" y="653"/>
                  </a:lnTo>
                  <a:lnTo>
                    <a:pt x="1774" y="653"/>
                  </a:lnTo>
                  <a:lnTo>
                    <a:pt x="1795" y="648"/>
                  </a:lnTo>
                  <a:lnTo>
                    <a:pt x="1795" y="648"/>
                  </a:lnTo>
                  <a:lnTo>
                    <a:pt x="1827" y="641"/>
                  </a:lnTo>
                  <a:lnTo>
                    <a:pt x="1827" y="641"/>
                  </a:lnTo>
                  <a:lnTo>
                    <a:pt x="1832" y="639"/>
                  </a:lnTo>
                  <a:lnTo>
                    <a:pt x="1836" y="636"/>
                  </a:lnTo>
                  <a:lnTo>
                    <a:pt x="1838" y="630"/>
                  </a:lnTo>
                  <a:lnTo>
                    <a:pt x="1840" y="625"/>
                  </a:lnTo>
                  <a:lnTo>
                    <a:pt x="1840" y="625"/>
                  </a:lnTo>
                  <a:lnTo>
                    <a:pt x="1845" y="570"/>
                  </a:lnTo>
                  <a:lnTo>
                    <a:pt x="1845" y="570"/>
                  </a:lnTo>
                  <a:lnTo>
                    <a:pt x="1851" y="515"/>
                  </a:lnTo>
                  <a:lnTo>
                    <a:pt x="1851" y="515"/>
                  </a:lnTo>
                  <a:lnTo>
                    <a:pt x="1853" y="510"/>
                  </a:lnTo>
                  <a:lnTo>
                    <a:pt x="1857" y="505"/>
                  </a:lnTo>
                  <a:lnTo>
                    <a:pt x="1861" y="502"/>
                  </a:lnTo>
                  <a:lnTo>
                    <a:pt x="1866" y="500"/>
                  </a:lnTo>
                  <a:lnTo>
                    <a:pt x="1866" y="500"/>
                  </a:lnTo>
                  <a:lnTo>
                    <a:pt x="1895" y="495"/>
                  </a:lnTo>
                  <a:lnTo>
                    <a:pt x="1895" y="495"/>
                  </a:lnTo>
                  <a:lnTo>
                    <a:pt x="1915" y="491"/>
                  </a:lnTo>
                  <a:lnTo>
                    <a:pt x="1924" y="490"/>
                  </a:lnTo>
                  <a:lnTo>
                    <a:pt x="1924" y="490"/>
                  </a:lnTo>
                  <a:lnTo>
                    <a:pt x="1929" y="490"/>
                  </a:lnTo>
                  <a:lnTo>
                    <a:pt x="1934" y="492"/>
                  </a:lnTo>
                  <a:lnTo>
                    <a:pt x="1939" y="496"/>
                  </a:lnTo>
                  <a:lnTo>
                    <a:pt x="1942" y="501"/>
                  </a:lnTo>
                  <a:lnTo>
                    <a:pt x="1942" y="501"/>
                  </a:lnTo>
                  <a:lnTo>
                    <a:pt x="1965" y="552"/>
                  </a:lnTo>
                  <a:lnTo>
                    <a:pt x="1965" y="552"/>
                  </a:lnTo>
                  <a:lnTo>
                    <a:pt x="1987" y="603"/>
                  </a:lnTo>
                  <a:lnTo>
                    <a:pt x="1987" y="603"/>
                  </a:lnTo>
                  <a:lnTo>
                    <a:pt x="1990" y="607"/>
                  </a:lnTo>
                  <a:lnTo>
                    <a:pt x="1994" y="610"/>
                  </a:lnTo>
                  <a:lnTo>
                    <a:pt x="2000" y="612"/>
                  </a:lnTo>
                  <a:lnTo>
                    <a:pt x="2005" y="612"/>
                  </a:lnTo>
                  <a:lnTo>
                    <a:pt x="2069" y="608"/>
                  </a:lnTo>
                  <a:lnTo>
                    <a:pt x="2069" y="608"/>
                  </a:lnTo>
                  <a:lnTo>
                    <a:pt x="2074" y="606"/>
                  </a:lnTo>
                  <a:lnTo>
                    <a:pt x="2078" y="604"/>
                  </a:lnTo>
                  <a:lnTo>
                    <a:pt x="2081" y="600"/>
                  </a:lnTo>
                  <a:lnTo>
                    <a:pt x="2083" y="595"/>
                  </a:lnTo>
                  <a:lnTo>
                    <a:pt x="2083" y="595"/>
                  </a:lnTo>
                  <a:lnTo>
                    <a:pt x="2098" y="541"/>
                  </a:lnTo>
                  <a:lnTo>
                    <a:pt x="2098" y="541"/>
                  </a:lnTo>
                  <a:lnTo>
                    <a:pt x="2113" y="487"/>
                  </a:lnTo>
                  <a:lnTo>
                    <a:pt x="2113" y="487"/>
                  </a:lnTo>
                  <a:lnTo>
                    <a:pt x="2115" y="482"/>
                  </a:lnTo>
                  <a:lnTo>
                    <a:pt x="2119" y="478"/>
                  </a:lnTo>
                  <a:lnTo>
                    <a:pt x="2124" y="476"/>
                  </a:lnTo>
                  <a:lnTo>
                    <a:pt x="2129" y="475"/>
                  </a:lnTo>
                  <a:lnTo>
                    <a:pt x="2147" y="474"/>
                  </a:lnTo>
                  <a:lnTo>
                    <a:pt x="2147" y="474"/>
                  </a:lnTo>
                  <a:lnTo>
                    <a:pt x="2173" y="474"/>
                  </a:lnTo>
                  <a:lnTo>
                    <a:pt x="2188" y="474"/>
                  </a:lnTo>
                  <a:lnTo>
                    <a:pt x="2188" y="474"/>
                  </a:lnTo>
                  <a:lnTo>
                    <a:pt x="2193" y="475"/>
                  </a:lnTo>
                  <a:lnTo>
                    <a:pt x="2198" y="478"/>
                  </a:lnTo>
                  <a:lnTo>
                    <a:pt x="2202" y="482"/>
                  </a:lnTo>
                  <a:lnTo>
                    <a:pt x="2204" y="486"/>
                  </a:lnTo>
                  <a:lnTo>
                    <a:pt x="2204" y="486"/>
                  </a:lnTo>
                  <a:lnTo>
                    <a:pt x="2219" y="541"/>
                  </a:lnTo>
                  <a:lnTo>
                    <a:pt x="2219" y="541"/>
                  </a:lnTo>
                  <a:lnTo>
                    <a:pt x="2234" y="595"/>
                  </a:lnTo>
                  <a:lnTo>
                    <a:pt x="2234" y="595"/>
                  </a:lnTo>
                  <a:lnTo>
                    <a:pt x="2236" y="600"/>
                  </a:lnTo>
                  <a:lnTo>
                    <a:pt x="2240" y="603"/>
                  </a:lnTo>
                  <a:lnTo>
                    <a:pt x="2244" y="606"/>
                  </a:lnTo>
                  <a:lnTo>
                    <a:pt x="2249" y="607"/>
                  </a:lnTo>
                  <a:lnTo>
                    <a:pt x="2313" y="612"/>
                  </a:lnTo>
                  <a:lnTo>
                    <a:pt x="2313" y="612"/>
                  </a:lnTo>
                  <a:lnTo>
                    <a:pt x="2318" y="612"/>
                  </a:lnTo>
                  <a:lnTo>
                    <a:pt x="2322" y="610"/>
                  </a:lnTo>
                  <a:lnTo>
                    <a:pt x="2327" y="607"/>
                  </a:lnTo>
                  <a:lnTo>
                    <a:pt x="2330" y="602"/>
                  </a:lnTo>
                  <a:lnTo>
                    <a:pt x="2330" y="602"/>
                  </a:lnTo>
                  <a:lnTo>
                    <a:pt x="2352" y="551"/>
                  </a:lnTo>
                  <a:lnTo>
                    <a:pt x="2352" y="551"/>
                  </a:lnTo>
                  <a:lnTo>
                    <a:pt x="2376" y="500"/>
                  </a:lnTo>
                  <a:lnTo>
                    <a:pt x="2376" y="500"/>
                  </a:lnTo>
                  <a:lnTo>
                    <a:pt x="2379" y="496"/>
                  </a:lnTo>
                  <a:lnTo>
                    <a:pt x="2383" y="492"/>
                  </a:lnTo>
                  <a:lnTo>
                    <a:pt x="2388" y="490"/>
                  </a:lnTo>
                  <a:lnTo>
                    <a:pt x="2393" y="490"/>
                  </a:lnTo>
                  <a:lnTo>
                    <a:pt x="2393" y="490"/>
                  </a:lnTo>
                  <a:lnTo>
                    <a:pt x="2402" y="491"/>
                  </a:lnTo>
                  <a:lnTo>
                    <a:pt x="2423" y="495"/>
                  </a:lnTo>
                  <a:lnTo>
                    <a:pt x="2423" y="495"/>
                  </a:lnTo>
                  <a:lnTo>
                    <a:pt x="2451" y="500"/>
                  </a:lnTo>
                  <a:lnTo>
                    <a:pt x="2451" y="500"/>
                  </a:lnTo>
                  <a:lnTo>
                    <a:pt x="2456" y="502"/>
                  </a:lnTo>
                  <a:lnTo>
                    <a:pt x="2460" y="505"/>
                  </a:lnTo>
                  <a:lnTo>
                    <a:pt x="2463" y="509"/>
                  </a:lnTo>
                  <a:lnTo>
                    <a:pt x="2466" y="514"/>
                  </a:lnTo>
                  <a:lnTo>
                    <a:pt x="2466" y="514"/>
                  </a:lnTo>
                  <a:lnTo>
                    <a:pt x="2472" y="570"/>
                  </a:lnTo>
                  <a:lnTo>
                    <a:pt x="2472" y="570"/>
                  </a:lnTo>
                  <a:lnTo>
                    <a:pt x="2478" y="625"/>
                  </a:lnTo>
                  <a:lnTo>
                    <a:pt x="2478" y="625"/>
                  </a:lnTo>
                  <a:lnTo>
                    <a:pt x="2479" y="630"/>
                  </a:lnTo>
                  <a:lnTo>
                    <a:pt x="2482" y="635"/>
                  </a:lnTo>
                  <a:lnTo>
                    <a:pt x="2486" y="639"/>
                  </a:lnTo>
                  <a:lnTo>
                    <a:pt x="2490" y="641"/>
                  </a:lnTo>
                  <a:lnTo>
                    <a:pt x="2490" y="641"/>
                  </a:lnTo>
                  <a:lnTo>
                    <a:pt x="2522" y="648"/>
                  </a:lnTo>
                  <a:lnTo>
                    <a:pt x="2522" y="648"/>
                  </a:lnTo>
                  <a:lnTo>
                    <a:pt x="2543" y="653"/>
                  </a:lnTo>
                  <a:lnTo>
                    <a:pt x="2543" y="653"/>
                  </a:lnTo>
                  <a:lnTo>
                    <a:pt x="2553" y="655"/>
                  </a:lnTo>
                  <a:lnTo>
                    <a:pt x="2553" y="655"/>
                  </a:lnTo>
                  <a:lnTo>
                    <a:pt x="2558" y="655"/>
                  </a:lnTo>
                  <a:lnTo>
                    <a:pt x="2564" y="654"/>
                  </a:lnTo>
                  <a:lnTo>
                    <a:pt x="2568" y="652"/>
                  </a:lnTo>
                  <a:lnTo>
                    <a:pt x="2572" y="648"/>
                  </a:lnTo>
                  <a:lnTo>
                    <a:pt x="2572" y="648"/>
                  </a:lnTo>
                  <a:lnTo>
                    <a:pt x="2601" y="601"/>
                  </a:lnTo>
                  <a:lnTo>
                    <a:pt x="2601" y="601"/>
                  </a:lnTo>
                  <a:lnTo>
                    <a:pt x="2632" y="554"/>
                  </a:lnTo>
                  <a:lnTo>
                    <a:pt x="2632" y="554"/>
                  </a:lnTo>
                  <a:lnTo>
                    <a:pt x="2636" y="550"/>
                  </a:lnTo>
                  <a:lnTo>
                    <a:pt x="2641" y="548"/>
                  </a:lnTo>
                  <a:lnTo>
                    <a:pt x="2646" y="547"/>
                  </a:lnTo>
                  <a:lnTo>
                    <a:pt x="2651" y="547"/>
                  </a:lnTo>
                  <a:lnTo>
                    <a:pt x="2651" y="547"/>
                  </a:lnTo>
                  <a:lnTo>
                    <a:pt x="2661" y="550"/>
                  </a:lnTo>
                  <a:lnTo>
                    <a:pt x="2661" y="550"/>
                  </a:lnTo>
                  <a:lnTo>
                    <a:pt x="2669" y="552"/>
                  </a:lnTo>
                  <a:lnTo>
                    <a:pt x="2669" y="552"/>
                  </a:lnTo>
                  <a:lnTo>
                    <a:pt x="2693" y="561"/>
                  </a:lnTo>
                  <a:lnTo>
                    <a:pt x="2708" y="565"/>
                  </a:lnTo>
                  <a:lnTo>
                    <a:pt x="2708" y="565"/>
                  </a:lnTo>
                  <a:lnTo>
                    <a:pt x="2712" y="568"/>
                  </a:lnTo>
                  <a:lnTo>
                    <a:pt x="2716" y="572"/>
                  </a:lnTo>
                  <a:lnTo>
                    <a:pt x="2719" y="576"/>
                  </a:lnTo>
                  <a:lnTo>
                    <a:pt x="2719" y="581"/>
                  </a:lnTo>
                  <a:lnTo>
                    <a:pt x="2719" y="581"/>
                  </a:lnTo>
                  <a:lnTo>
                    <a:pt x="2717" y="638"/>
                  </a:lnTo>
                  <a:lnTo>
                    <a:pt x="2717" y="638"/>
                  </a:lnTo>
                  <a:lnTo>
                    <a:pt x="2714" y="694"/>
                  </a:lnTo>
                  <a:lnTo>
                    <a:pt x="2714" y="694"/>
                  </a:lnTo>
                  <a:lnTo>
                    <a:pt x="2714" y="699"/>
                  </a:lnTo>
                  <a:lnTo>
                    <a:pt x="2716" y="704"/>
                  </a:lnTo>
                  <a:lnTo>
                    <a:pt x="2720" y="708"/>
                  </a:lnTo>
                  <a:lnTo>
                    <a:pt x="2724" y="710"/>
                  </a:lnTo>
                  <a:lnTo>
                    <a:pt x="2724" y="710"/>
                  </a:lnTo>
                  <a:lnTo>
                    <a:pt x="2754" y="722"/>
                  </a:lnTo>
                  <a:lnTo>
                    <a:pt x="2754" y="722"/>
                  </a:lnTo>
                  <a:lnTo>
                    <a:pt x="2774" y="732"/>
                  </a:lnTo>
                  <a:lnTo>
                    <a:pt x="2774" y="732"/>
                  </a:lnTo>
                  <a:lnTo>
                    <a:pt x="2783" y="736"/>
                  </a:lnTo>
                  <a:lnTo>
                    <a:pt x="2783" y="736"/>
                  </a:lnTo>
                  <a:lnTo>
                    <a:pt x="2788" y="737"/>
                  </a:lnTo>
                  <a:lnTo>
                    <a:pt x="2793" y="736"/>
                  </a:lnTo>
                  <a:lnTo>
                    <a:pt x="2799" y="734"/>
                  </a:lnTo>
                  <a:lnTo>
                    <a:pt x="2803" y="731"/>
                  </a:lnTo>
                  <a:lnTo>
                    <a:pt x="2803" y="731"/>
                  </a:lnTo>
                  <a:lnTo>
                    <a:pt x="2839" y="689"/>
                  </a:lnTo>
                  <a:lnTo>
                    <a:pt x="2839" y="689"/>
                  </a:lnTo>
                  <a:lnTo>
                    <a:pt x="2878" y="647"/>
                  </a:lnTo>
                  <a:lnTo>
                    <a:pt x="2878" y="647"/>
                  </a:lnTo>
                  <a:lnTo>
                    <a:pt x="2882" y="644"/>
                  </a:lnTo>
                  <a:lnTo>
                    <a:pt x="2887" y="643"/>
                  </a:lnTo>
                  <a:lnTo>
                    <a:pt x="2893" y="643"/>
                  </a:lnTo>
                  <a:lnTo>
                    <a:pt x="2898" y="644"/>
                  </a:lnTo>
                  <a:lnTo>
                    <a:pt x="2950" y="670"/>
                  </a:lnTo>
                  <a:lnTo>
                    <a:pt x="2950" y="670"/>
                  </a:lnTo>
                  <a:lnTo>
                    <a:pt x="2955" y="673"/>
                  </a:lnTo>
                  <a:lnTo>
                    <a:pt x="2958" y="678"/>
                  </a:lnTo>
                  <a:lnTo>
                    <a:pt x="2959" y="684"/>
                  </a:lnTo>
                  <a:lnTo>
                    <a:pt x="2959" y="689"/>
                  </a:lnTo>
                  <a:lnTo>
                    <a:pt x="2959" y="689"/>
                  </a:lnTo>
                  <a:lnTo>
                    <a:pt x="2948" y="744"/>
                  </a:lnTo>
                  <a:lnTo>
                    <a:pt x="2948" y="744"/>
                  </a:lnTo>
                  <a:lnTo>
                    <a:pt x="2936" y="799"/>
                  </a:lnTo>
                  <a:lnTo>
                    <a:pt x="2936" y="799"/>
                  </a:lnTo>
                  <a:lnTo>
                    <a:pt x="2936" y="804"/>
                  </a:lnTo>
                  <a:lnTo>
                    <a:pt x="2937" y="809"/>
                  </a:lnTo>
                  <a:lnTo>
                    <a:pt x="2940" y="813"/>
                  </a:lnTo>
                  <a:lnTo>
                    <a:pt x="2944" y="816"/>
                  </a:lnTo>
                  <a:lnTo>
                    <a:pt x="2944" y="816"/>
                  </a:lnTo>
                  <a:lnTo>
                    <a:pt x="2952" y="821"/>
                  </a:lnTo>
                  <a:lnTo>
                    <a:pt x="2971" y="833"/>
                  </a:lnTo>
                  <a:lnTo>
                    <a:pt x="2971" y="833"/>
                  </a:lnTo>
                  <a:lnTo>
                    <a:pt x="2999" y="851"/>
                  </a:lnTo>
                  <a:lnTo>
                    <a:pt x="2999" y="851"/>
                  </a:lnTo>
                  <a:lnTo>
                    <a:pt x="3003" y="852"/>
                  </a:lnTo>
                  <a:lnTo>
                    <a:pt x="3008" y="853"/>
                  </a:lnTo>
                  <a:lnTo>
                    <a:pt x="3014" y="851"/>
                  </a:lnTo>
                  <a:lnTo>
                    <a:pt x="3018" y="849"/>
                  </a:lnTo>
                  <a:lnTo>
                    <a:pt x="3018" y="849"/>
                  </a:lnTo>
                  <a:lnTo>
                    <a:pt x="3061" y="813"/>
                  </a:lnTo>
                  <a:lnTo>
                    <a:pt x="3061" y="813"/>
                  </a:lnTo>
                  <a:lnTo>
                    <a:pt x="3105" y="779"/>
                  </a:lnTo>
                  <a:lnTo>
                    <a:pt x="3105" y="779"/>
                  </a:lnTo>
                  <a:lnTo>
                    <a:pt x="3110" y="777"/>
                  </a:lnTo>
                  <a:lnTo>
                    <a:pt x="3115" y="776"/>
                  </a:lnTo>
                  <a:lnTo>
                    <a:pt x="3121" y="777"/>
                  </a:lnTo>
                  <a:lnTo>
                    <a:pt x="3126" y="779"/>
                  </a:lnTo>
                  <a:lnTo>
                    <a:pt x="3141" y="789"/>
                  </a:lnTo>
                  <a:lnTo>
                    <a:pt x="3141" y="789"/>
                  </a:lnTo>
                  <a:lnTo>
                    <a:pt x="3161" y="803"/>
                  </a:lnTo>
                  <a:lnTo>
                    <a:pt x="3161" y="803"/>
                  </a:lnTo>
                  <a:lnTo>
                    <a:pt x="3167" y="808"/>
                  </a:lnTo>
                  <a:lnTo>
                    <a:pt x="3167" y="808"/>
                  </a:lnTo>
                  <a:lnTo>
                    <a:pt x="3174" y="812"/>
                  </a:lnTo>
                  <a:lnTo>
                    <a:pt x="3174" y="812"/>
                  </a:lnTo>
                  <a:lnTo>
                    <a:pt x="3177" y="816"/>
                  </a:lnTo>
                  <a:lnTo>
                    <a:pt x="3180" y="821"/>
                  </a:lnTo>
                  <a:lnTo>
                    <a:pt x="3180" y="827"/>
                  </a:lnTo>
                  <a:lnTo>
                    <a:pt x="3180" y="832"/>
                  </a:lnTo>
                  <a:lnTo>
                    <a:pt x="3180" y="832"/>
                  </a:lnTo>
                  <a:lnTo>
                    <a:pt x="3159" y="885"/>
                  </a:lnTo>
                  <a:lnTo>
                    <a:pt x="3159" y="885"/>
                  </a:lnTo>
                  <a:lnTo>
                    <a:pt x="3139" y="937"/>
                  </a:lnTo>
                  <a:lnTo>
                    <a:pt x="3139" y="937"/>
                  </a:lnTo>
                  <a:lnTo>
                    <a:pt x="3138" y="942"/>
                  </a:lnTo>
                  <a:lnTo>
                    <a:pt x="3139" y="947"/>
                  </a:lnTo>
                  <a:lnTo>
                    <a:pt x="3141" y="952"/>
                  </a:lnTo>
                  <a:lnTo>
                    <a:pt x="3144" y="955"/>
                  </a:lnTo>
                  <a:lnTo>
                    <a:pt x="3144" y="955"/>
                  </a:lnTo>
                  <a:lnTo>
                    <a:pt x="3152" y="962"/>
                  </a:lnTo>
                  <a:lnTo>
                    <a:pt x="3152" y="962"/>
                  </a:lnTo>
                  <a:lnTo>
                    <a:pt x="3168" y="977"/>
                  </a:lnTo>
                  <a:lnTo>
                    <a:pt x="3168" y="977"/>
                  </a:lnTo>
                  <a:lnTo>
                    <a:pt x="3193" y="998"/>
                  </a:lnTo>
                  <a:lnTo>
                    <a:pt x="3193" y="998"/>
                  </a:lnTo>
                  <a:lnTo>
                    <a:pt x="3197" y="1000"/>
                  </a:lnTo>
                  <a:lnTo>
                    <a:pt x="3203" y="1001"/>
                  </a:lnTo>
                  <a:lnTo>
                    <a:pt x="3208" y="1001"/>
                  </a:lnTo>
                  <a:lnTo>
                    <a:pt x="3212" y="999"/>
                  </a:lnTo>
                  <a:lnTo>
                    <a:pt x="3212" y="999"/>
                  </a:lnTo>
                  <a:lnTo>
                    <a:pt x="3261" y="971"/>
                  </a:lnTo>
                  <a:lnTo>
                    <a:pt x="3261" y="971"/>
                  </a:lnTo>
                  <a:lnTo>
                    <a:pt x="3309" y="944"/>
                  </a:lnTo>
                  <a:lnTo>
                    <a:pt x="3309" y="944"/>
                  </a:lnTo>
                  <a:lnTo>
                    <a:pt x="3315" y="942"/>
                  </a:lnTo>
                  <a:lnTo>
                    <a:pt x="3321" y="942"/>
                  </a:lnTo>
                  <a:lnTo>
                    <a:pt x="3326" y="944"/>
                  </a:lnTo>
                  <a:lnTo>
                    <a:pt x="3330" y="946"/>
                  </a:lnTo>
                  <a:lnTo>
                    <a:pt x="3330" y="946"/>
                  </a:lnTo>
                  <a:lnTo>
                    <a:pt x="3351" y="967"/>
                  </a:lnTo>
                  <a:lnTo>
                    <a:pt x="3351" y="967"/>
                  </a:lnTo>
                  <a:lnTo>
                    <a:pt x="3372" y="988"/>
                  </a:lnTo>
                  <a:lnTo>
                    <a:pt x="3372" y="988"/>
                  </a:lnTo>
                  <a:lnTo>
                    <a:pt x="3375" y="992"/>
                  </a:lnTo>
                  <a:lnTo>
                    <a:pt x="3376" y="997"/>
                  </a:lnTo>
                  <a:lnTo>
                    <a:pt x="3376" y="1003"/>
                  </a:lnTo>
                  <a:lnTo>
                    <a:pt x="3374" y="1008"/>
                  </a:lnTo>
                  <a:lnTo>
                    <a:pt x="3374" y="1008"/>
                  </a:lnTo>
                  <a:lnTo>
                    <a:pt x="3347" y="1058"/>
                  </a:lnTo>
                  <a:lnTo>
                    <a:pt x="3347" y="1058"/>
                  </a:lnTo>
                  <a:lnTo>
                    <a:pt x="3319" y="1106"/>
                  </a:lnTo>
                  <a:lnTo>
                    <a:pt x="3319" y="1106"/>
                  </a:lnTo>
                  <a:lnTo>
                    <a:pt x="3317" y="1110"/>
                  </a:lnTo>
                  <a:lnTo>
                    <a:pt x="3317" y="1116"/>
                  </a:lnTo>
                  <a:lnTo>
                    <a:pt x="3318" y="1121"/>
                  </a:lnTo>
                  <a:lnTo>
                    <a:pt x="3320" y="1125"/>
                  </a:lnTo>
                  <a:lnTo>
                    <a:pt x="3320" y="1125"/>
                  </a:lnTo>
                  <a:lnTo>
                    <a:pt x="3341" y="1149"/>
                  </a:lnTo>
                  <a:lnTo>
                    <a:pt x="3341" y="1149"/>
                  </a:lnTo>
                  <a:lnTo>
                    <a:pt x="3363" y="1174"/>
                  </a:lnTo>
                  <a:lnTo>
                    <a:pt x="3363" y="1174"/>
                  </a:lnTo>
                  <a:lnTo>
                    <a:pt x="3367" y="1177"/>
                  </a:lnTo>
                  <a:lnTo>
                    <a:pt x="3371" y="1179"/>
                  </a:lnTo>
                  <a:lnTo>
                    <a:pt x="3376" y="1180"/>
                  </a:lnTo>
                  <a:lnTo>
                    <a:pt x="3381" y="1179"/>
                  </a:lnTo>
                  <a:lnTo>
                    <a:pt x="3381" y="1179"/>
                  </a:lnTo>
                  <a:lnTo>
                    <a:pt x="3433" y="1158"/>
                  </a:lnTo>
                  <a:lnTo>
                    <a:pt x="3433" y="1158"/>
                  </a:lnTo>
                  <a:lnTo>
                    <a:pt x="3486" y="1138"/>
                  </a:lnTo>
                  <a:lnTo>
                    <a:pt x="3486" y="1138"/>
                  </a:lnTo>
                  <a:lnTo>
                    <a:pt x="3491" y="1137"/>
                  </a:lnTo>
                  <a:lnTo>
                    <a:pt x="3496" y="1138"/>
                  </a:lnTo>
                  <a:lnTo>
                    <a:pt x="3502" y="1140"/>
                  </a:lnTo>
                  <a:lnTo>
                    <a:pt x="3506" y="1144"/>
                  </a:lnTo>
                  <a:lnTo>
                    <a:pt x="3506" y="1144"/>
                  </a:lnTo>
                  <a:lnTo>
                    <a:pt x="3511" y="1152"/>
                  </a:lnTo>
                  <a:lnTo>
                    <a:pt x="3511" y="1152"/>
                  </a:lnTo>
                  <a:lnTo>
                    <a:pt x="3516" y="1159"/>
                  </a:lnTo>
                  <a:lnTo>
                    <a:pt x="3516" y="1159"/>
                  </a:lnTo>
                  <a:lnTo>
                    <a:pt x="3531" y="1179"/>
                  </a:lnTo>
                  <a:lnTo>
                    <a:pt x="3540" y="1191"/>
                  </a:lnTo>
                  <a:lnTo>
                    <a:pt x="3540" y="1191"/>
                  </a:lnTo>
                  <a:lnTo>
                    <a:pt x="3542" y="1196"/>
                  </a:lnTo>
                  <a:lnTo>
                    <a:pt x="3543" y="1202"/>
                  </a:lnTo>
                  <a:lnTo>
                    <a:pt x="3542" y="1208"/>
                  </a:lnTo>
                  <a:lnTo>
                    <a:pt x="3539" y="1212"/>
                  </a:lnTo>
                  <a:lnTo>
                    <a:pt x="3539" y="1212"/>
                  </a:lnTo>
                  <a:lnTo>
                    <a:pt x="3506" y="1256"/>
                  </a:lnTo>
                  <a:lnTo>
                    <a:pt x="3506" y="1256"/>
                  </a:lnTo>
                  <a:lnTo>
                    <a:pt x="3470" y="1300"/>
                  </a:lnTo>
                  <a:lnTo>
                    <a:pt x="3470" y="1300"/>
                  </a:lnTo>
                  <a:lnTo>
                    <a:pt x="3467" y="1304"/>
                  </a:lnTo>
                  <a:lnTo>
                    <a:pt x="3466" y="1309"/>
                  </a:lnTo>
                  <a:lnTo>
                    <a:pt x="3466" y="1314"/>
                  </a:lnTo>
                  <a:lnTo>
                    <a:pt x="3468" y="1319"/>
                  </a:lnTo>
                  <a:lnTo>
                    <a:pt x="3468" y="1319"/>
                  </a:lnTo>
                  <a:lnTo>
                    <a:pt x="3485" y="1347"/>
                  </a:lnTo>
                  <a:lnTo>
                    <a:pt x="3485" y="1347"/>
                  </a:lnTo>
                  <a:lnTo>
                    <a:pt x="3497" y="1365"/>
                  </a:lnTo>
                  <a:lnTo>
                    <a:pt x="3502" y="1374"/>
                  </a:lnTo>
                  <a:lnTo>
                    <a:pt x="3502" y="1374"/>
                  </a:lnTo>
                  <a:lnTo>
                    <a:pt x="3506" y="1378"/>
                  </a:lnTo>
                  <a:lnTo>
                    <a:pt x="3510" y="1380"/>
                  </a:lnTo>
                  <a:lnTo>
                    <a:pt x="3515" y="1382"/>
                  </a:lnTo>
                  <a:lnTo>
                    <a:pt x="3520" y="1381"/>
                  </a:lnTo>
                  <a:lnTo>
                    <a:pt x="3520" y="1381"/>
                  </a:lnTo>
                  <a:lnTo>
                    <a:pt x="3575" y="1369"/>
                  </a:lnTo>
                  <a:lnTo>
                    <a:pt x="3575" y="1369"/>
                  </a:lnTo>
                  <a:lnTo>
                    <a:pt x="3630" y="1358"/>
                  </a:lnTo>
                  <a:lnTo>
                    <a:pt x="3630" y="1358"/>
                  </a:lnTo>
                  <a:lnTo>
                    <a:pt x="3635" y="1358"/>
                  </a:lnTo>
                  <a:lnTo>
                    <a:pt x="3641" y="1360"/>
                  </a:lnTo>
                  <a:lnTo>
                    <a:pt x="3645" y="1363"/>
                  </a:lnTo>
                  <a:lnTo>
                    <a:pt x="3649" y="1367"/>
                  </a:lnTo>
                  <a:lnTo>
                    <a:pt x="3675" y="1419"/>
                  </a:lnTo>
                  <a:lnTo>
                    <a:pt x="3675" y="1419"/>
                  </a:lnTo>
                  <a:lnTo>
                    <a:pt x="3676" y="1424"/>
                  </a:lnTo>
                  <a:lnTo>
                    <a:pt x="3676" y="1430"/>
                  </a:lnTo>
                  <a:lnTo>
                    <a:pt x="3674" y="1436"/>
                  </a:lnTo>
                  <a:lnTo>
                    <a:pt x="3671" y="1440"/>
                  </a:lnTo>
                  <a:lnTo>
                    <a:pt x="3671" y="1440"/>
                  </a:lnTo>
                  <a:lnTo>
                    <a:pt x="3630" y="1477"/>
                  </a:lnTo>
                  <a:lnTo>
                    <a:pt x="3630" y="1477"/>
                  </a:lnTo>
                  <a:lnTo>
                    <a:pt x="3588" y="1515"/>
                  </a:lnTo>
                  <a:lnTo>
                    <a:pt x="3588" y="1515"/>
                  </a:lnTo>
                  <a:lnTo>
                    <a:pt x="3584" y="1519"/>
                  </a:lnTo>
                  <a:lnTo>
                    <a:pt x="3583" y="1523"/>
                  </a:lnTo>
                  <a:lnTo>
                    <a:pt x="3582" y="1529"/>
                  </a:lnTo>
                  <a:lnTo>
                    <a:pt x="3583" y="1534"/>
                  </a:lnTo>
                  <a:lnTo>
                    <a:pt x="3583" y="1534"/>
                  </a:lnTo>
                  <a:lnTo>
                    <a:pt x="3587" y="1543"/>
                  </a:lnTo>
                  <a:lnTo>
                    <a:pt x="3587" y="1543"/>
                  </a:lnTo>
                  <a:lnTo>
                    <a:pt x="3593" y="1552"/>
                  </a:lnTo>
                  <a:lnTo>
                    <a:pt x="3597" y="1563"/>
                  </a:lnTo>
                  <a:lnTo>
                    <a:pt x="3597" y="1563"/>
                  </a:lnTo>
                  <a:lnTo>
                    <a:pt x="3609" y="1594"/>
                  </a:lnTo>
                  <a:lnTo>
                    <a:pt x="3609" y="1594"/>
                  </a:lnTo>
                  <a:lnTo>
                    <a:pt x="3611" y="1598"/>
                  </a:lnTo>
                  <a:lnTo>
                    <a:pt x="3615" y="1601"/>
                  </a:lnTo>
                  <a:lnTo>
                    <a:pt x="3620" y="1603"/>
                  </a:lnTo>
                  <a:lnTo>
                    <a:pt x="3625" y="1604"/>
                  </a:lnTo>
                  <a:lnTo>
                    <a:pt x="3625" y="1604"/>
                  </a:lnTo>
                  <a:lnTo>
                    <a:pt x="3681" y="1600"/>
                  </a:lnTo>
                  <a:lnTo>
                    <a:pt x="3681" y="1600"/>
                  </a:lnTo>
                  <a:lnTo>
                    <a:pt x="3738" y="1598"/>
                  </a:lnTo>
                  <a:lnTo>
                    <a:pt x="3738" y="1598"/>
                  </a:lnTo>
                  <a:lnTo>
                    <a:pt x="3743" y="1599"/>
                  </a:lnTo>
                  <a:lnTo>
                    <a:pt x="3747" y="1601"/>
                  </a:lnTo>
                  <a:lnTo>
                    <a:pt x="3751" y="1605"/>
                  </a:lnTo>
                  <a:lnTo>
                    <a:pt x="3754" y="1610"/>
                  </a:lnTo>
                  <a:lnTo>
                    <a:pt x="3759" y="1627"/>
                  </a:lnTo>
                  <a:lnTo>
                    <a:pt x="3759" y="1627"/>
                  </a:lnTo>
                  <a:lnTo>
                    <a:pt x="3767" y="1651"/>
                  </a:lnTo>
                  <a:lnTo>
                    <a:pt x="3767" y="1651"/>
                  </a:lnTo>
                  <a:lnTo>
                    <a:pt x="3770" y="1658"/>
                  </a:lnTo>
                  <a:lnTo>
                    <a:pt x="3770" y="1658"/>
                  </a:lnTo>
                  <a:lnTo>
                    <a:pt x="3772" y="1665"/>
                  </a:lnTo>
                  <a:lnTo>
                    <a:pt x="3772" y="1665"/>
                  </a:lnTo>
                  <a:lnTo>
                    <a:pt x="3772" y="1671"/>
                  </a:lnTo>
                  <a:lnTo>
                    <a:pt x="3771" y="1677"/>
                  </a:lnTo>
                  <a:lnTo>
                    <a:pt x="3769" y="1681"/>
                  </a:lnTo>
                  <a:lnTo>
                    <a:pt x="3765" y="1685"/>
                  </a:lnTo>
                  <a:lnTo>
                    <a:pt x="3765" y="1685"/>
                  </a:lnTo>
                  <a:lnTo>
                    <a:pt x="3718" y="1716"/>
                  </a:lnTo>
                  <a:lnTo>
                    <a:pt x="3718" y="1716"/>
                  </a:lnTo>
                  <a:lnTo>
                    <a:pt x="3671" y="1746"/>
                  </a:lnTo>
                  <a:lnTo>
                    <a:pt x="3671" y="1746"/>
                  </a:lnTo>
                  <a:lnTo>
                    <a:pt x="3667" y="1749"/>
                  </a:lnTo>
                  <a:lnTo>
                    <a:pt x="3665" y="1754"/>
                  </a:lnTo>
                  <a:lnTo>
                    <a:pt x="3664" y="1759"/>
                  </a:lnTo>
                  <a:lnTo>
                    <a:pt x="3664" y="1764"/>
                  </a:lnTo>
                  <a:lnTo>
                    <a:pt x="3664" y="1764"/>
                  </a:lnTo>
                  <a:lnTo>
                    <a:pt x="3667" y="1774"/>
                  </a:lnTo>
                  <a:lnTo>
                    <a:pt x="3667" y="1774"/>
                  </a:lnTo>
                  <a:lnTo>
                    <a:pt x="3672" y="1795"/>
                  </a:lnTo>
                  <a:lnTo>
                    <a:pt x="3672" y="1795"/>
                  </a:lnTo>
                  <a:lnTo>
                    <a:pt x="3679" y="1827"/>
                  </a:lnTo>
                  <a:lnTo>
                    <a:pt x="3679" y="1827"/>
                  </a:lnTo>
                  <a:lnTo>
                    <a:pt x="3681" y="1832"/>
                  </a:lnTo>
                  <a:lnTo>
                    <a:pt x="3684" y="1836"/>
                  </a:lnTo>
                  <a:lnTo>
                    <a:pt x="3690" y="1838"/>
                  </a:lnTo>
                  <a:lnTo>
                    <a:pt x="3695" y="1840"/>
                  </a:lnTo>
                  <a:lnTo>
                    <a:pt x="3695" y="1840"/>
                  </a:lnTo>
                  <a:lnTo>
                    <a:pt x="3750" y="1845"/>
                  </a:lnTo>
                  <a:lnTo>
                    <a:pt x="3750" y="1845"/>
                  </a:lnTo>
                  <a:lnTo>
                    <a:pt x="3805" y="1851"/>
                  </a:lnTo>
                  <a:lnTo>
                    <a:pt x="3805" y="1851"/>
                  </a:lnTo>
                  <a:lnTo>
                    <a:pt x="3810" y="1853"/>
                  </a:lnTo>
                  <a:lnTo>
                    <a:pt x="3815" y="1857"/>
                  </a:lnTo>
                  <a:lnTo>
                    <a:pt x="3818" y="1861"/>
                  </a:lnTo>
                  <a:lnTo>
                    <a:pt x="3820" y="1866"/>
                  </a:lnTo>
                  <a:lnTo>
                    <a:pt x="3820" y="1866"/>
                  </a:lnTo>
                  <a:lnTo>
                    <a:pt x="3825" y="1895"/>
                  </a:lnTo>
                  <a:lnTo>
                    <a:pt x="3825" y="1895"/>
                  </a:lnTo>
                  <a:lnTo>
                    <a:pt x="3829" y="1915"/>
                  </a:lnTo>
                  <a:lnTo>
                    <a:pt x="3830" y="1924"/>
                  </a:lnTo>
                  <a:lnTo>
                    <a:pt x="3830" y="1924"/>
                  </a:lnTo>
                  <a:lnTo>
                    <a:pt x="3829" y="1929"/>
                  </a:lnTo>
                  <a:lnTo>
                    <a:pt x="3828" y="1934"/>
                  </a:lnTo>
                  <a:lnTo>
                    <a:pt x="3823" y="1939"/>
                  </a:lnTo>
                  <a:lnTo>
                    <a:pt x="3819" y="1942"/>
                  </a:lnTo>
                  <a:lnTo>
                    <a:pt x="3819" y="1942"/>
                  </a:lnTo>
                  <a:lnTo>
                    <a:pt x="3768" y="1965"/>
                  </a:lnTo>
                  <a:lnTo>
                    <a:pt x="3768" y="1965"/>
                  </a:lnTo>
                  <a:lnTo>
                    <a:pt x="3717" y="1987"/>
                  </a:lnTo>
                  <a:lnTo>
                    <a:pt x="3717" y="1987"/>
                  </a:lnTo>
                  <a:lnTo>
                    <a:pt x="3713" y="1990"/>
                  </a:lnTo>
                  <a:lnTo>
                    <a:pt x="3710" y="1994"/>
                  </a:lnTo>
                  <a:lnTo>
                    <a:pt x="3708" y="2000"/>
                  </a:lnTo>
                  <a:lnTo>
                    <a:pt x="3707" y="2005"/>
                  </a:lnTo>
                  <a:lnTo>
                    <a:pt x="3712" y="2069"/>
                  </a:lnTo>
                  <a:lnTo>
                    <a:pt x="3712" y="2069"/>
                  </a:lnTo>
                  <a:lnTo>
                    <a:pt x="3714" y="2074"/>
                  </a:lnTo>
                  <a:lnTo>
                    <a:pt x="3716" y="2078"/>
                  </a:lnTo>
                  <a:lnTo>
                    <a:pt x="3720" y="2081"/>
                  </a:lnTo>
                  <a:lnTo>
                    <a:pt x="3725" y="2083"/>
                  </a:lnTo>
                  <a:lnTo>
                    <a:pt x="3725" y="2083"/>
                  </a:lnTo>
                  <a:lnTo>
                    <a:pt x="3779" y="2098"/>
                  </a:lnTo>
                  <a:lnTo>
                    <a:pt x="3779" y="2098"/>
                  </a:lnTo>
                  <a:lnTo>
                    <a:pt x="3833" y="2113"/>
                  </a:lnTo>
                  <a:lnTo>
                    <a:pt x="3833" y="2113"/>
                  </a:lnTo>
                  <a:lnTo>
                    <a:pt x="3838" y="2115"/>
                  </a:lnTo>
                  <a:lnTo>
                    <a:pt x="3842" y="2119"/>
                  </a:lnTo>
                  <a:lnTo>
                    <a:pt x="3844" y="2124"/>
                  </a:lnTo>
                  <a:lnTo>
                    <a:pt x="3845" y="2129"/>
                  </a:lnTo>
                  <a:lnTo>
                    <a:pt x="3846" y="2147"/>
                  </a:lnTo>
                  <a:lnTo>
                    <a:pt x="3846" y="2147"/>
                  </a:lnTo>
                  <a:lnTo>
                    <a:pt x="3846" y="2173"/>
                  </a:lnTo>
                  <a:lnTo>
                    <a:pt x="3845" y="2188"/>
                  </a:lnTo>
                  <a:lnTo>
                    <a:pt x="3845" y="2188"/>
                  </a:lnTo>
                  <a:lnTo>
                    <a:pt x="3844" y="2193"/>
                  </a:lnTo>
                  <a:lnTo>
                    <a:pt x="3842" y="2198"/>
                  </a:lnTo>
                  <a:lnTo>
                    <a:pt x="3838" y="2202"/>
                  </a:lnTo>
                  <a:lnTo>
                    <a:pt x="3833" y="2204"/>
                  </a:lnTo>
                  <a:lnTo>
                    <a:pt x="3833" y="2204"/>
                  </a:lnTo>
                  <a:lnTo>
                    <a:pt x="3779" y="2219"/>
                  </a:lnTo>
                  <a:lnTo>
                    <a:pt x="3779" y="2219"/>
                  </a:lnTo>
                  <a:lnTo>
                    <a:pt x="3725" y="2234"/>
                  </a:lnTo>
                  <a:lnTo>
                    <a:pt x="3725" y="2234"/>
                  </a:lnTo>
                  <a:lnTo>
                    <a:pt x="3720" y="2236"/>
                  </a:lnTo>
                  <a:lnTo>
                    <a:pt x="3716" y="2240"/>
                  </a:lnTo>
                  <a:lnTo>
                    <a:pt x="3714" y="2244"/>
                  </a:lnTo>
                  <a:lnTo>
                    <a:pt x="3712" y="2249"/>
                  </a:lnTo>
                  <a:lnTo>
                    <a:pt x="3708" y="2313"/>
                  </a:lnTo>
                  <a:lnTo>
                    <a:pt x="3708" y="2313"/>
                  </a:lnTo>
                  <a:lnTo>
                    <a:pt x="3708" y="2318"/>
                  </a:lnTo>
                  <a:lnTo>
                    <a:pt x="3710" y="2322"/>
                  </a:lnTo>
                  <a:lnTo>
                    <a:pt x="3713" y="2327"/>
                  </a:lnTo>
                  <a:lnTo>
                    <a:pt x="3718" y="2330"/>
                  </a:lnTo>
                  <a:lnTo>
                    <a:pt x="3718" y="2330"/>
                  </a:lnTo>
                  <a:lnTo>
                    <a:pt x="3769" y="2352"/>
                  </a:lnTo>
                  <a:lnTo>
                    <a:pt x="3769" y="2352"/>
                  </a:lnTo>
                  <a:lnTo>
                    <a:pt x="3820" y="2376"/>
                  </a:lnTo>
                  <a:lnTo>
                    <a:pt x="3820" y="2376"/>
                  </a:lnTo>
                  <a:lnTo>
                    <a:pt x="3824" y="2379"/>
                  </a:lnTo>
                  <a:lnTo>
                    <a:pt x="3828" y="2383"/>
                  </a:lnTo>
                  <a:lnTo>
                    <a:pt x="3830" y="2388"/>
                  </a:lnTo>
                  <a:lnTo>
                    <a:pt x="3830" y="2393"/>
                  </a:lnTo>
                  <a:lnTo>
                    <a:pt x="3830" y="2393"/>
                  </a:lnTo>
                  <a:lnTo>
                    <a:pt x="3829" y="2402"/>
                  </a:lnTo>
                  <a:lnTo>
                    <a:pt x="3825" y="2423"/>
                  </a:lnTo>
                  <a:lnTo>
                    <a:pt x="3825" y="2423"/>
                  </a:lnTo>
                  <a:lnTo>
                    <a:pt x="3820" y="2451"/>
                  </a:lnTo>
                  <a:lnTo>
                    <a:pt x="3820" y="2451"/>
                  </a:lnTo>
                  <a:lnTo>
                    <a:pt x="3818" y="2456"/>
                  </a:lnTo>
                  <a:lnTo>
                    <a:pt x="3815" y="2460"/>
                  </a:lnTo>
                  <a:lnTo>
                    <a:pt x="3811" y="2463"/>
                  </a:lnTo>
                  <a:lnTo>
                    <a:pt x="3806" y="2466"/>
                  </a:lnTo>
                  <a:lnTo>
                    <a:pt x="3806" y="2466"/>
                  </a:lnTo>
                  <a:lnTo>
                    <a:pt x="3750" y="2472"/>
                  </a:lnTo>
                  <a:lnTo>
                    <a:pt x="3750" y="2472"/>
                  </a:lnTo>
                  <a:lnTo>
                    <a:pt x="3695" y="2478"/>
                  </a:lnTo>
                  <a:lnTo>
                    <a:pt x="3695" y="2478"/>
                  </a:lnTo>
                  <a:lnTo>
                    <a:pt x="3690" y="2479"/>
                  </a:lnTo>
                  <a:lnTo>
                    <a:pt x="3685" y="2482"/>
                  </a:lnTo>
                  <a:lnTo>
                    <a:pt x="3681" y="2486"/>
                  </a:lnTo>
                  <a:lnTo>
                    <a:pt x="3679" y="2490"/>
                  </a:lnTo>
                  <a:lnTo>
                    <a:pt x="3679" y="2490"/>
                  </a:lnTo>
                  <a:lnTo>
                    <a:pt x="3672" y="2522"/>
                  </a:lnTo>
                  <a:lnTo>
                    <a:pt x="3672" y="2522"/>
                  </a:lnTo>
                  <a:lnTo>
                    <a:pt x="3667" y="2543"/>
                  </a:lnTo>
                  <a:lnTo>
                    <a:pt x="3667" y="2543"/>
                  </a:lnTo>
                  <a:lnTo>
                    <a:pt x="3665" y="2553"/>
                  </a:lnTo>
                  <a:lnTo>
                    <a:pt x="3665" y="2553"/>
                  </a:lnTo>
                  <a:lnTo>
                    <a:pt x="3664" y="2558"/>
                  </a:lnTo>
                  <a:lnTo>
                    <a:pt x="3666" y="2564"/>
                  </a:lnTo>
                  <a:lnTo>
                    <a:pt x="3668" y="2568"/>
                  </a:lnTo>
                  <a:lnTo>
                    <a:pt x="3672" y="2572"/>
                  </a:lnTo>
                  <a:lnTo>
                    <a:pt x="3672" y="2572"/>
                  </a:lnTo>
                  <a:lnTo>
                    <a:pt x="3719" y="2601"/>
                  </a:lnTo>
                  <a:lnTo>
                    <a:pt x="3719" y="2601"/>
                  </a:lnTo>
                  <a:lnTo>
                    <a:pt x="3766" y="2632"/>
                  </a:lnTo>
                  <a:lnTo>
                    <a:pt x="3766" y="2632"/>
                  </a:lnTo>
                  <a:lnTo>
                    <a:pt x="3770" y="2636"/>
                  </a:lnTo>
                  <a:lnTo>
                    <a:pt x="3772" y="2641"/>
                  </a:lnTo>
                  <a:lnTo>
                    <a:pt x="3773" y="2646"/>
                  </a:lnTo>
                  <a:lnTo>
                    <a:pt x="3773" y="2651"/>
                  </a:lnTo>
                  <a:lnTo>
                    <a:pt x="3773" y="2651"/>
                  </a:lnTo>
                  <a:lnTo>
                    <a:pt x="3770" y="2661"/>
                  </a:lnTo>
                  <a:lnTo>
                    <a:pt x="3770" y="2661"/>
                  </a:lnTo>
                  <a:lnTo>
                    <a:pt x="3767" y="2669"/>
                  </a:lnTo>
                  <a:lnTo>
                    <a:pt x="3767" y="2669"/>
                  </a:lnTo>
                  <a:lnTo>
                    <a:pt x="3759" y="2693"/>
                  </a:lnTo>
                  <a:lnTo>
                    <a:pt x="3755" y="2708"/>
                  </a:lnTo>
                  <a:lnTo>
                    <a:pt x="3755" y="2708"/>
                  </a:lnTo>
                  <a:lnTo>
                    <a:pt x="3752" y="2712"/>
                  </a:lnTo>
                  <a:lnTo>
                    <a:pt x="3748" y="2716"/>
                  </a:lnTo>
                  <a:lnTo>
                    <a:pt x="3744" y="2719"/>
                  </a:lnTo>
                  <a:lnTo>
                    <a:pt x="3739" y="2719"/>
                  </a:lnTo>
                  <a:lnTo>
                    <a:pt x="3739" y="2719"/>
                  </a:lnTo>
                  <a:lnTo>
                    <a:pt x="3682" y="2717"/>
                  </a:lnTo>
                  <a:lnTo>
                    <a:pt x="3682" y="2717"/>
                  </a:lnTo>
                  <a:lnTo>
                    <a:pt x="3626" y="2714"/>
                  </a:lnTo>
                  <a:lnTo>
                    <a:pt x="3626" y="2714"/>
                  </a:lnTo>
                  <a:lnTo>
                    <a:pt x="3621" y="2714"/>
                  </a:lnTo>
                  <a:lnTo>
                    <a:pt x="3616" y="2716"/>
                  </a:lnTo>
                  <a:lnTo>
                    <a:pt x="3612" y="2720"/>
                  </a:lnTo>
                  <a:lnTo>
                    <a:pt x="3609" y="2724"/>
                  </a:lnTo>
                  <a:lnTo>
                    <a:pt x="3609" y="2724"/>
                  </a:lnTo>
                  <a:lnTo>
                    <a:pt x="3598" y="2754"/>
                  </a:lnTo>
                  <a:lnTo>
                    <a:pt x="3598" y="2754"/>
                  </a:lnTo>
                  <a:lnTo>
                    <a:pt x="3588" y="2774"/>
                  </a:lnTo>
                  <a:lnTo>
                    <a:pt x="3588" y="2774"/>
                  </a:lnTo>
                  <a:lnTo>
                    <a:pt x="3584" y="2783"/>
                  </a:lnTo>
                  <a:lnTo>
                    <a:pt x="3584" y="2783"/>
                  </a:lnTo>
                  <a:lnTo>
                    <a:pt x="3583" y="2788"/>
                  </a:lnTo>
                  <a:lnTo>
                    <a:pt x="3584" y="2793"/>
                  </a:lnTo>
                  <a:lnTo>
                    <a:pt x="3585" y="2799"/>
                  </a:lnTo>
                  <a:lnTo>
                    <a:pt x="3589" y="2803"/>
                  </a:lnTo>
                  <a:lnTo>
                    <a:pt x="3589" y="2803"/>
                  </a:lnTo>
                  <a:lnTo>
                    <a:pt x="3631" y="2839"/>
                  </a:lnTo>
                  <a:lnTo>
                    <a:pt x="3631" y="2839"/>
                  </a:lnTo>
                  <a:lnTo>
                    <a:pt x="3672" y="2878"/>
                  </a:lnTo>
                  <a:lnTo>
                    <a:pt x="3672" y="2878"/>
                  </a:lnTo>
                  <a:lnTo>
                    <a:pt x="3675" y="2882"/>
                  </a:lnTo>
                  <a:lnTo>
                    <a:pt x="3677" y="2887"/>
                  </a:lnTo>
                  <a:lnTo>
                    <a:pt x="3677" y="2893"/>
                  </a:lnTo>
                  <a:lnTo>
                    <a:pt x="3676" y="2898"/>
                  </a:lnTo>
                  <a:lnTo>
                    <a:pt x="3650" y="2950"/>
                  </a:lnTo>
                  <a:lnTo>
                    <a:pt x="3650" y="2950"/>
                  </a:lnTo>
                  <a:lnTo>
                    <a:pt x="3647" y="2955"/>
                  </a:lnTo>
                  <a:lnTo>
                    <a:pt x="3642" y="2958"/>
                  </a:lnTo>
                  <a:lnTo>
                    <a:pt x="3636" y="2959"/>
                  </a:lnTo>
                  <a:lnTo>
                    <a:pt x="3631" y="2959"/>
                  </a:lnTo>
                  <a:lnTo>
                    <a:pt x="3631" y="2959"/>
                  </a:lnTo>
                  <a:lnTo>
                    <a:pt x="3576" y="2948"/>
                  </a:lnTo>
                  <a:lnTo>
                    <a:pt x="3576" y="2948"/>
                  </a:lnTo>
                  <a:lnTo>
                    <a:pt x="3521" y="2936"/>
                  </a:lnTo>
                  <a:lnTo>
                    <a:pt x="3521" y="2936"/>
                  </a:lnTo>
                  <a:lnTo>
                    <a:pt x="3516" y="2936"/>
                  </a:lnTo>
                  <a:lnTo>
                    <a:pt x="3511" y="2937"/>
                  </a:lnTo>
                  <a:lnTo>
                    <a:pt x="3507" y="2940"/>
                  </a:lnTo>
                  <a:lnTo>
                    <a:pt x="3504" y="2944"/>
                  </a:lnTo>
                  <a:lnTo>
                    <a:pt x="3504" y="2944"/>
                  </a:lnTo>
                  <a:lnTo>
                    <a:pt x="3499" y="2952"/>
                  </a:lnTo>
                  <a:lnTo>
                    <a:pt x="3487" y="2971"/>
                  </a:lnTo>
                  <a:lnTo>
                    <a:pt x="3487" y="2971"/>
                  </a:lnTo>
                  <a:lnTo>
                    <a:pt x="3469" y="2999"/>
                  </a:lnTo>
                  <a:lnTo>
                    <a:pt x="3469" y="2999"/>
                  </a:lnTo>
                  <a:lnTo>
                    <a:pt x="3468" y="3003"/>
                  </a:lnTo>
                  <a:lnTo>
                    <a:pt x="3467" y="3008"/>
                  </a:lnTo>
                  <a:lnTo>
                    <a:pt x="3468" y="3014"/>
                  </a:lnTo>
                  <a:lnTo>
                    <a:pt x="3471" y="3018"/>
                  </a:lnTo>
                  <a:lnTo>
                    <a:pt x="3471" y="3018"/>
                  </a:lnTo>
                  <a:lnTo>
                    <a:pt x="3507" y="3061"/>
                  </a:lnTo>
                  <a:lnTo>
                    <a:pt x="3507" y="3061"/>
                  </a:lnTo>
                  <a:lnTo>
                    <a:pt x="3541" y="3105"/>
                  </a:lnTo>
                  <a:lnTo>
                    <a:pt x="3541" y="3105"/>
                  </a:lnTo>
                  <a:lnTo>
                    <a:pt x="3543" y="3110"/>
                  </a:lnTo>
                  <a:lnTo>
                    <a:pt x="3544" y="3115"/>
                  </a:lnTo>
                  <a:lnTo>
                    <a:pt x="3543" y="3121"/>
                  </a:lnTo>
                  <a:lnTo>
                    <a:pt x="3541" y="3126"/>
                  </a:lnTo>
                  <a:lnTo>
                    <a:pt x="3531" y="3141"/>
                  </a:lnTo>
                  <a:lnTo>
                    <a:pt x="3531" y="3141"/>
                  </a:lnTo>
                  <a:lnTo>
                    <a:pt x="3516" y="3161"/>
                  </a:lnTo>
                  <a:lnTo>
                    <a:pt x="3516" y="3161"/>
                  </a:lnTo>
                  <a:lnTo>
                    <a:pt x="3512" y="3167"/>
                  </a:lnTo>
                  <a:lnTo>
                    <a:pt x="3512" y="3167"/>
                  </a:lnTo>
                  <a:lnTo>
                    <a:pt x="3508" y="3174"/>
                  </a:lnTo>
                  <a:lnTo>
                    <a:pt x="3508" y="3174"/>
                  </a:lnTo>
                  <a:lnTo>
                    <a:pt x="3504" y="3177"/>
                  </a:lnTo>
                  <a:lnTo>
                    <a:pt x="3499" y="3180"/>
                  </a:lnTo>
                  <a:lnTo>
                    <a:pt x="3493" y="3180"/>
                  </a:lnTo>
                  <a:lnTo>
                    <a:pt x="3487" y="3180"/>
                  </a:lnTo>
                  <a:lnTo>
                    <a:pt x="3487" y="3180"/>
                  </a:lnTo>
                  <a:lnTo>
                    <a:pt x="3435" y="3159"/>
                  </a:lnTo>
                  <a:lnTo>
                    <a:pt x="3435" y="3159"/>
                  </a:lnTo>
                  <a:lnTo>
                    <a:pt x="3383" y="3139"/>
                  </a:lnTo>
                  <a:lnTo>
                    <a:pt x="3383" y="3139"/>
                  </a:lnTo>
                  <a:lnTo>
                    <a:pt x="3378" y="3138"/>
                  </a:lnTo>
                  <a:lnTo>
                    <a:pt x="3373" y="3139"/>
                  </a:lnTo>
                  <a:lnTo>
                    <a:pt x="3368" y="3141"/>
                  </a:lnTo>
                  <a:lnTo>
                    <a:pt x="3364" y="3144"/>
                  </a:lnTo>
                  <a:lnTo>
                    <a:pt x="3364" y="3144"/>
                  </a:lnTo>
                  <a:lnTo>
                    <a:pt x="3358" y="3152"/>
                  </a:lnTo>
                  <a:lnTo>
                    <a:pt x="3358" y="3152"/>
                  </a:lnTo>
                  <a:lnTo>
                    <a:pt x="3343" y="3168"/>
                  </a:lnTo>
                  <a:lnTo>
                    <a:pt x="3343" y="3168"/>
                  </a:lnTo>
                  <a:lnTo>
                    <a:pt x="3322" y="3193"/>
                  </a:lnTo>
                  <a:lnTo>
                    <a:pt x="3322" y="3193"/>
                  </a:lnTo>
                  <a:lnTo>
                    <a:pt x="3320" y="3197"/>
                  </a:lnTo>
                  <a:lnTo>
                    <a:pt x="3319" y="3203"/>
                  </a:lnTo>
                  <a:lnTo>
                    <a:pt x="3319" y="3208"/>
                  </a:lnTo>
                  <a:lnTo>
                    <a:pt x="3321" y="3212"/>
                  </a:lnTo>
                  <a:lnTo>
                    <a:pt x="3321" y="3212"/>
                  </a:lnTo>
                  <a:lnTo>
                    <a:pt x="3348" y="3261"/>
                  </a:lnTo>
                  <a:lnTo>
                    <a:pt x="3348" y="3261"/>
                  </a:lnTo>
                  <a:lnTo>
                    <a:pt x="3376" y="3309"/>
                  </a:lnTo>
                  <a:lnTo>
                    <a:pt x="3376" y="3309"/>
                  </a:lnTo>
                  <a:lnTo>
                    <a:pt x="3378" y="3315"/>
                  </a:lnTo>
                  <a:lnTo>
                    <a:pt x="3378" y="3321"/>
                  </a:lnTo>
                  <a:lnTo>
                    <a:pt x="3376" y="3326"/>
                  </a:lnTo>
                  <a:lnTo>
                    <a:pt x="3373" y="3330"/>
                  </a:lnTo>
                  <a:lnTo>
                    <a:pt x="3373" y="3330"/>
                  </a:lnTo>
                  <a:lnTo>
                    <a:pt x="3353" y="3351"/>
                  </a:lnTo>
                  <a:lnTo>
                    <a:pt x="3353" y="3351"/>
                  </a:lnTo>
                  <a:lnTo>
                    <a:pt x="3332" y="3372"/>
                  </a:lnTo>
                  <a:lnTo>
                    <a:pt x="3332" y="3372"/>
                  </a:lnTo>
                  <a:lnTo>
                    <a:pt x="3328" y="3375"/>
                  </a:lnTo>
                  <a:lnTo>
                    <a:pt x="3322" y="3376"/>
                  </a:lnTo>
                  <a:lnTo>
                    <a:pt x="3317" y="3376"/>
                  </a:lnTo>
                  <a:lnTo>
                    <a:pt x="3312" y="3374"/>
                  </a:lnTo>
                  <a:lnTo>
                    <a:pt x="3312" y="3374"/>
                  </a:lnTo>
                  <a:lnTo>
                    <a:pt x="3262" y="3347"/>
                  </a:lnTo>
                  <a:lnTo>
                    <a:pt x="3262" y="3347"/>
                  </a:lnTo>
                  <a:lnTo>
                    <a:pt x="3214" y="3319"/>
                  </a:lnTo>
                  <a:lnTo>
                    <a:pt x="3214" y="3319"/>
                  </a:lnTo>
                  <a:lnTo>
                    <a:pt x="3210" y="3317"/>
                  </a:lnTo>
                  <a:lnTo>
                    <a:pt x="3204" y="3317"/>
                  </a:lnTo>
                  <a:lnTo>
                    <a:pt x="3199" y="3318"/>
                  </a:lnTo>
                  <a:lnTo>
                    <a:pt x="3195" y="3320"/>
                  </a:lnTo>
                  <a:lnTo>
                    <a:pt x="3195" y="3320"/>
                  </a:lnTo>
                  <a:lnTo>
                    <a:pt x="3171" y="3341"/>
                  </a:lnTo>
                  <a:lnTo>
                    <a:pt x="3171" y="3341"/>
                  </a:lnTo>
                  <a:lnTo>
                    <a:pt x="3146" y="3363"/>
                  </a:lnTo>
                  <a:lnTo>
                    <a:pt x="3146" y="3363"/>
                  </a:lnTo>
                  <a:lnTo>
                    <a:pt x="3143" y="3367"/>
                  </a:lnTo>
                  <a:lnTo>
                    <a:pt x="3141" y="3371"/>
                  </a:lnTo>
                  <a:lnTo>
                    <a:pt x="3140" y="3376"/>
                  </a:lnTo>
                  <a:lnTo>
                    <a:pt x="3141" y="3381"/>
                  </a:lnTo>
                  <a:lnTo>
                    <a:pt x="3141" y="3381"/>
                  </a:lnTo>
                  <a:lnTo>
                    <a:pt x="3161" y="3433"/>
                  </a:lnTo>
                  <a:lnTo>
                    <a:pt x="3161" y="3433"/>
                  </a:lnTo>
                  <a:lnTo>
                    <a:pt x="3182" y="3486"/>
                  </a:lnTo>
                  <a:lnTo>
                    <a:pt x="3182" y="3486"/>
                  </a:lnTo>
                  <a:lnTo>
                    <a:pt x="3182" y="3491"/>
                  </a:lnTo>
                  <a:lnTo>
                    <a:pt x="3182" y="3496"/>
                  </a:lnTo>
                  <a:lnTo>
                    <a:pt x="3179" y="3502"/>
                  </a:lnTo>
                  <a:lnTo>
                    <a:pt x="3176" y="3506"/>
                  </a:lnTo>
                  <a:lnTo>
                    <a:pt x="3176" y="3506"/>
                  </a:lnTo>
                  <a:lnTo>
                    <a:pt x="3168" y="3511"/>
                  </a:lnTo>
                  <a:lnTo>
                    <a:pt x="3168" y="3511"/>
                  </a:lnTo>
                  <a:lnTo>
                    <a:pt x="3161" y="3516"/>
                  </a:lnTo>
                  <a:lnTo>
                    <a:pt x="3161" y="3516"/>
                  </a:lnTo>
                  <a:lnTo>
                    <a:pt x="3141" y="3531"/>
                  </a:lnTo>
                  <a:lnTo>
                    <a:pt x="3129" y="3540"/>
                  </a:lnTo>
                  <a:lnTo>
                    <a:pt x="3129" y="3540"/>
                  </a:lnTo>
                  <a:lnTo>
                    <a:pt x="3124" y="3542"/>
                  </a:lnTo>
                  <a:lnTo>
                    <a:pt x="3117" y="3543"/>
                  </a:lnTo>
                  <a:lnTo>
                    <a:pt x="3112" y="3542"/>
                  </a:lnTo>
                  <a:lnTo>
                    <a:pt x="3108" y="3539"/>
                  </a:lnTo>
                  <a:lnTo>
                    <a:pt x="3108" y="3539"/>
                  </a:lnTo>
                  <a:lnTo>
                    <a:pt x="3064" y="3506"/>
                  </a:lnTo>
                  <a:lnTo>
                    <a:pt x="3064" y="3506"/>
                  </a:lnTo>
                  <a:lnTo>
                    <a:pt x="3020" y="3470"/>
                  </a:lnTo>
                  <a:lnTo>
                    <a:pt x="3020" y="3470"/>
                  </a:lnTo>
                  <a:lnTo>
                    <a:pt x="3016" y="3467"/>
                  </a:lnTo>
                  <a:lnTo>
                    <a:pt x="3011" y="3466"/>
                  </a:lnTo>
                  <a:lnTo>
                    <a:pt x="3005" y="3466"/>
                  </a:lnTo>
                  <a:lnTo>
                    <a:pt x="3001" y="3468"/>
                  </a:lnTo>
                  <a:lnTo>
                    <a:pt x="3001" y="3468"/>
                  </a:lnTo>
                  <a:lnTo>
                    <a:pt x="2973" y="3485"/>
                  </a:lnTo>
                  <a:lnTo>
                    <a:pt x="2973" y="3485"/>
                  </a:lnTo>
                  <a:lnTo>
                    <a:pt x="2955" y="3497"/>
                  </a:lnTo>
                  <a:lnTo>
                    <a:pt x="2946" y="3502"/>
                  </a:lnTo>
                  <a:lnTo>
                    <a:pt x="2946" y="3502"/>
                  </a:lnTo>
                  <a:lnTo>
                    <a:pt x="2942" y="3506"/>
                  </a:lnTo>
                  <a:lnTo>
                    <a:pt x="2940" y="3510"/>
                  </a:lnTo>
                  <a:lnTo>
                    <a:pt x="2938" y="3515"/>
                  </a:lnTo>
                  <a:lnTo>
                    <a:pt x="2939" y="3520"/>
                  </a:lnTo>
                  <a:lnTo>
                    <a:pt x="2939" y="3520"/>
                  </a:lnTo>
                  <a:lnTo>
                    <a:pt x="2951" y="3575"/>
                  </a:lnTo>
                  <a:lnTo>
                    <a:pt x="2951" y="3575"/>
                  </a:lnTo>
                  <a:lnTo>
                    <a:pt x="2962" y="3630"/>
                  </a:lnTo>
                  <a:lnTo>
                    <a:pt x="2962" y="3630"/>
                  </a:lnTo>
                  <a:lnTo>
                    <a:pt x="2962" y="3635"/>
                  </a:lnTo>
                  <a:lnTo>
                    <a:pt x="2960" y="3641"/>
                  </a:lnTo>
                  <a:lnTo>
                    <a:pt x="2957" y="3645"/>
                  </a:lnTo>
                  <a:lnTo>
                    <a:pt x="2953" y="3649"/>
                  </a:lnTo>
                  <a:lnTo>
                    <a:pt x="2901" y="3675"/>
                  </a:lnTo>
                  <a:lnTo>
                    <a:pt x="2901" y="3675"/>
                  </a:lnTo>
                  <a:lnTo>
                    <a:pt x="2896" y="3676"/>
                  </a:lnTo>
                  <a:lnTo>
                    <a:pt x="2890" y="3676"/>
                  </a:lnTo>
                  <a:lnTo>
                    <a:pt x="2884" y="3674"/>
                  </a:lnTo>
                  <a:lnTo>
                    <a:pt x="2880" y="3671"/>
                  </a:lnTo>
                  <a:lnTo>
                    <a:pt x="2880" y="3671"/>
                  </a:lnTo>
                  <a:lnTo>
                    <a:pt x="2843" y="3630"/>
                  </a:lnTo>
                  <a:lnTo>
                    <a:pt x="2843" y="3630"/>
                  </a:lnTo>
                  <a:lnTo>
                    <a:pt x="2805" y="3588"/>
                  </a:lnTo>
                  <a:lnTo>
                    <a:pt x="2805" y="3588"/>
                  </a:lnTo>
                  <a:lnTo>
                    <a:pt x="2801" y="3584"/>
                  </a:lnTo>
                  <a:lnTo>
                    <a:pt x="2797" y="3583"/>
                  </a:lnTo>
                  <a:lnTo>
                    <a:pt x="2790" y="3582"/>
                  </a:lnTo>
                  <a:lnTo>
                    <a:pt x="2786" y="3583"/>
                  </a:lnTo>
                  <a:lnTo>
                    <a:pt x="2786" y="3583"/>
                  </a:lnTo>
                  <a:lnTo>
                    <a:pt x="2777" y="3587"/>
                  </a:lnTo>
                  <a:lnTo>
                    <a:pt x="2777" y="3587"/>
                  </a:lnTo>
                  <a:lnTo>
                    <a:pt x="2757" y="3597"/>
                  </a:lnTo>
                  <a:lnTo>
                    <a:pt x="2757" y="3597"/>
                  </a:lnTo>
                  <a:lnTo>
                    <a:pt x="2726" y="3609"/>
                  </a:lnTo>
                  <a:lnTo>
                    <a:pt x="2726" y="3609"/>
                  </a:lnTo>
                  <a:lnTo>
                    <a:pt x="2722" y="3611"/>
                  </a:lnTo>
                  <a:lnTo>
                    <a:pt x="2719" y="3615"/>
                  </a:lnTo>
                  <a:lnTo>
                    <a:pt x="2717" y="3620"/>
                  </a:lnTo>
                  <a:lnTo>
                    <a:pt x="2716" y="3625"/>
                  </a:lnTo>
                  <a:lnTo>
                    <a:pt x="2716" y="3625"/>
                  </a:lnTo>
                  <a:lnTo>
                    <a:pt x="2720" y="3681"/>
                  </a:lnTo>
                  <a:lnTo>
                    <a:pt x="2720" y="3681"/>
                  </a:lnTo>
                  <a:lnTo>
                    <a:pt x="2722" y="3738"/>
                  </a:lnTo>
                  <a:lnTo>
                    <a:pt x="2722" y="3738"/>
                  </a:lnTo>
                  <a:lnTo>
                    <a:pt x="2721" y="3743"/>
                  </a:lnTo>
                  <a:lnTo>
                    <a:pt x="2719" y="3747"/>
                  </a:lnTo>
                  <a:lnTo>
                    <a:pt x="2715" y="3751"/>
                  </a:lnTo>
                  <a:lnTo>
                    <a:pt x="2710" y="3754"/>
                  </a:lnTo>
                  <a:lnTo>
                    <a:pt x="2693" y="3759"/>
                  </a:lnTo>
                  <a:lnTo>
                    <a:pt x="2693" y="3759"/>
                  </a:lnTo>
                  <a:lnTo>
                    <a:pt x="2669" y="3767"/>
                  </a:lnTo>
                  <a:lnTo>
                    <a:pt x="2669" y="3767"/>
                  </a:lnTo>
                  <a:lnTo>
                    <a:pt x="2662" y="3770"/>
                  </a:lnTo>
                  <a:lnTo>
                    <a:pt x="2662" y="3770"/>
                  </a:lnTo>
                  <a:lnTo>
                    <a:pt x="2655" y="3772"/>
                  </a:lnTo>
                  <a:lnTo>
                    <a:pt x="2655" y="3772"/>
                  </a:lnTo>
                  <a:lnTo>
                    <a:pt x="2649" y="3772"/>
                  </a:lnTo>
                  <a:lnTo>
                    <a:pt x="2643" y="3771"/>
                  </a:lnTo>
                  <a:lnTo>
                    <a:pt x="2639" y="3769"/>
                  </a:lnTo>
                  <a:lnTo>
                    <a:pt x="2635" y="3765"/>
                  </a:lnTo>
                  <a:lnTo>
                    <a:pt x="2635" y="3765"/>
                  </a:lnTo>
                  <a:lnTo>
                    <a:pt x="2603" y="3718"/>
                  </a:lnTo>
                  <a:lnTo>
                    <a:pt x="2603" y="3718"/>
                  </a:lnTo>
                  <a:lnTo>
                    <a:pt x="2574" y="3671"/>
                  </a:lnTo>
                  <a:lnTo>
                    <a:pt x="2574" y="3671"/>
                  </a:lnTo>
                  <a:lnTo>
                    <a:pt x="2571" y="3667"/>
                  </a:lnTo>
                  <a:lnTo>
                    <a:pt x="2566" y="3665"/>
                  </a:lnTo>
                  <a:lnTo>
                    <a:pt x="2561" y="3664"/>
                  </a:lnTo>
                  <a:lnTo>
                    <a:pt x="2555" y="3664"/>
                  </a:lnTo>
                  <a:lnTo>
                    <a:pt x="2555" y="3664"/>
                  </a:lnTo>
                  <a:lnTo>
                    <a:pt x="2546" y="3667"/>
                  </a:lnTo>
                  <a:lnTo>
                    <a:pt x="2546" y="3667"/>
                  </a:lnTo>
                  <a:lnTo>
                    <a:pt x="2525" y="3672"/>
                  </a:lnTo>
                  <a:lnTo>
                    <a:pt x="2525" y="3672"/>
                  </a:lnTo>
                  <a:lnTo>
                    <a:pt x="2493" y="3679"/>
                  </a:lnTo>
                  <a:lnTo>
                    <a:pt x="2493" y="3679"/>
                  </a:lnTo>
                  <a:lnTo>
                    <a:pt x="2488" y="3681"/>
                  </a:lnTo>
                  <a:lnTo>
                    <a:pt x="2484" y="3684"/>
                  </a:lnTo>
                  <a:lnTo>
                    <a:pt x="2482" y="3690"/>
                  </a:lnTo>
                  <a:lnTo>
                    <a:pt x="2480" y="3695"/>
                  </a:lnTo>
                  <a:lnTo>
                    <a:pt x="2480" y="3695"/>
                  </a:lnTo>
                  <a:lnTo>
                    <a:pt x="2475" y="3750"/>
                  </a:lnTo>
                  <a:lnTo>
                    <a:pt x="2475" y="3750"/>
                  </a:lnTo>
                  <a:lnTo>
                    <a:pt x="2469" y="3805"/>
                  </a:lnTo>
                  <a:lnTo>
                    <a:pt x="2469" y="3805"/>
                  </a:lnTo>
                  <a:lnTo>
                    <a:pt x="2467" y="3810"/>
                  </a:lnTo>
                  <a:lnTo>
                    <a:pt x="2463" y="3815"/>
                  </a:lnTo>
                  <a:lnTo>
                    <a:pt x="2459" y="3818"/>
                  </a:lnTo>
                  <a:lnTo>
                    <a:pt x="2454" y="3820"/>
                  </a:lnTo>
                  <a:lnTo>
                    <a:pt x="2454" y="3820"/>
                  </a:lnTo>
                  <a:lnTo>
                    <a:pt x="2425" y="3825"/>
                  </a:lnTo>
                  <a:lnTo>
                    <a:pt x="2425" y="3825"/>
                  </a:lnTo>
                  <a:lnTo>
                    <a:pt x="2405" y="3829"/>
                  </a:lnTo>
                  <a:lnTo>
                    <a:pt x="2396" y="3830"/>
                  </a:lnTo>
                  <a:lnTo>
                    <a:pt x="2396" y="3830"/>
                  </a:lnTo>
                  <a:lnTo>
                    <a:pt x="2391" y="3829"/>
                  </a:lnTo>
                  <a:lnTo>
                    <a:pt x="2386" y="3828"/>
                  </a:lnTo>
                  <a:lnTo>
                    <a:pt x="2381" y="3823"/>
                  </a:lnTo>
                  <a:lnTo>
                    <a:pt x="2378" y="3819"/>
                  </a:lnTo>
                  <a:lnTo>
                    <a:pt x="2378" y="3819"/>
                  </a:lnTo>
                  <a:lnTo>
                    <a:pt x="2354" y="3768"/>
                  </a:lnTo>
                  <a:lnTo>
                    <a:pt x="2354" y="3768"/>
                  </a:lnTo>
                  <a:lnTo>
                    <a:pt x="2333" y="3717"/>
                  </a:lnTo>
                  <a:lnTo>
                    <a:pt x="2333" y="3717"/>
                  </a:lnTo>
                  <a:lnTo>
                    <a:pt x="2330" y="3713"/>
                  </a:lnTo>
                  <a:lnTo>
                    <a:pt x="2326" y="3710"/>
                  </a:lnTo>
                  <a:lnTo>
                    <a:pt x="2320" y="3708"/>
                  </a:lnTo>
                  <a:lnTo>
                    <a:pt x="2315" y="3707"/>
                  </a:lnTo>
                  <a:lnTo>
                    <a:pt x="2251" y="3712"/>
                  </a:lnTo>
                  <a:lnTo>
                    <a:pt x="2251" y="3712"/>
                  </a:lnTo>
                  <a:lnTo>
                    <a:pt x="2246" y="3714"/>
                  </a:lnTo>
                  <a:lnTo>
                    <a:pt x="2242" y="3716"/>
                  </a:lnTo>
                  <a:lnTo>
                    <a:pt x="2239" y="3720"/>
                  </a:lnTo>
                  <a:lnTo>
                    <a:pt x="2237" y="3725"/>
                  </a:lnTo>
                  <a:lnTo>
                    <a:pt x="2237" y="3725"/>
                  </a:lnTo>
                  <a:lnTo>
                    <a:pt x="2222" y="3779"/>
                  </a:lnTo>
                  <a:lnTo>
                    <a:pt x="2222" y="3779"/>
                  </a:lnTo>
                  <a:lnTo>
                    <a:pt x="2207" y="3833"/>
                  </a:lnTo>
                  <a:lnTo>
                    <a:pt x="2207" y="3833"/>
                  </a:lnTo>
                  <a:lnTo>
                    <a:pt x="2205" y="3838"/>
                  </a:lnTo>
                  <a:lnTo>
                    <a:pt x="2201" y="3842"/>
                  </a:lnTo>
                  <a:lnTo>
                    <a:pt x="2196" y="3844"/>
                  </a:lnTo>
                  <a:lnTo>
                    <a:pt x="2191" y="3845"/>
                  </a:lnTo>
                  <a:lnTo>
                    <a:pt x="2173" y="3846"/>
                  </a:lnTo>
                  <a:lnTo>
                    <a:pt x="2173" y="3846"/>
                  </a:lnTo>
                  <a:lnTo>
                    <a:pt x="2147" y="3846"/>
                  </a:lnTo>
                  <a:lnTo>
                    <a:pt x="2147" y="3846"/>
                  </a:lnTo>
                  <a:close/>
                </a:path>
              </a:pathLst>
            </a:custGeom>
            <a:gradFill flip="none" rotWithShape="1">
              <a:gsLst>
                <a:gs pos="100000">
                  <a:srgbClr val="A4A4A4"/>
                </a:gs>
                <a:gs pos="0">
                  <a:srgbClr val="CACACA"/>
                </a:gs>
              </a:gsLst>
              <a:lin ang="2400000" scaled="0"/>
              <a:tileRect/>
            </a:gra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TextBox 60"/>
            <p:cNvSpPr txBox="1"/>
            <p:nvPr/>
          </p:nvSpPr>
          <p:spPr>
            <a:xfrm>
              <a:off x="5764216" y="1250154"/>
              <a:ext cx="5318231" cy="4969267"/>
            </a:xfrm>
            <a:prstGeom prst="rect">
              <a:avLst/>
            </a:prstGeom>
            <a:noFill/>
          </p:spPr>
          <p:txBody>
            <a:bodyPr wrap="square" rtlCol="0">
              <a:prstTxWarp prst="textArchDown">
                <a:avLst>
                  <a:gd name="adj" fmla="val 1472608"/>
                </a:avLst>
              </a:prstTxWarp>
              <a:spAutoFit/>
            </a:bodyPr>
            <a:lstStyle/>
            <a:p>
              <a:pPr algn="ctr"/>
              <a:r>
                <a:rPr lang="en-US" sz="3200" b="1" dirty="0">
                  <a:solidFill>
                    <a:srgbClr val="002060"/>
                  </a:solidFill>
                  <a:latin typeface="Arial" charset="0"/>
                  <a:ea typeface="Arial" charset="0"/>
                  <a:cs typeface="Arial" charset="0"/>
                </a:rPr>
                <a:t>METODOLOGI</a:t>
              </a:r>
              <a:r>
                <a:rPr lang="en-US" sz="3200" b="1" dirty="0">
                  <a:solidFill>
                    <a:srgbClr val="FFFF00"/>
                  </a:solidFill>
                  <a:latin typeface="Arial" charset="0"/>
                  <a:ea typeface="Arial" charset="0"/>
                  <a:cs typeface="Arial" charset="0"/>
                </a:rPr>
                <a:t> </a:t>
              </a:r>
              <a:r>
                <a:rPr lang="en-US" sz="3200" b="1" dirty="0">
                  <a:solidFill>
                    <a:srgbClr val="FF0000"/>
                  </a:solidFill>
                  <a:latin typeface="Arial" charset="0"/>
                  <a:ea typeface="Arial" charset="0"/>
                  <a:cs typeface="Arial" charset="0"/>
                </a:rPr>
                <a:t>PENELITIAN</a:t>
              </a:r>
            </a:p>
          </p:txBody>
        </p:sp>
      </p:grpSp>
      <p:grpSp>
        <p:nvGrpSpPr>
          <p:cNvPr id="62" name="Group 1761" descr="Element 5: Blue gear"/>
          <p:cNvGrpSpPr/>
          <p:nvPr/>
        </p:nvGrpSpPr>
        <p:grpSpPr>
          <a:xfrm rot="21324378">
            <a:off x="6665561" y="637829"/>
            <a:ext cx="828547" cy="1178974"/>
            <a:chOff x="8855994" y="2447440"/>
            <a:chExt cx="1243863" cy="1265976"/>
          </a:xfrm>
        </p:grpSpPr>
        <p:sp>
          <p:nvSpPr>
            <p:cNvPr id="63" name="Freeform 7"/>
            <p:cNvSpPr>
              <a:spLocks noEditPoints="1"/>
            </p:cNvSpPr>
            <p:nvPr/>
          </p:nvSpPr>
          <p:spPr bwMode="auto">
            <a:xfrm rot="396618">
              <a:off x="8855994" y="2447440"/>
              <a:ext cx="1243863" cy="1265976"/>
            </a:xfrm>
            <a:custGeom>
              <a:avLst/>
              <a:gdLst>
                <a:gd name="T0" fmla="*/ 1975 w 2250"/>
                <a:gd name="T1" fmla="*/ 1188 h 2291"/>
                <a:gd name="T2" fmla="*/ 1942 w 2250"/>
                <a:gd name="T3" fmla="*/ 1107 h 2291"/>
                <a:gd name="T4" fmla="*/ 1954 w 2250"/>
                <a:gd name="T5" fmla="*/ 959 h 2291"/>
                <a:gd name="T6" fmla="*/ 2202 w 2250"/>
                <a:gd name="T7" fmla="*/ 806 h 2291"/>
                <a:gd name="T8" fmla="*/ 2146 w 2250"/>
                <a:gd name="T9" fmla="*/ 632 h 2291"/>
                <a:gd name="T10" fmla="*/ 1979 w 2250"/>
                <a:gd name="T11" fmla="*/ 641 h 2291"/>
                <a:gd name="T12" fmla="*/ 1799 w 2250"/>
                <a:gd name="T13" fmla="*/ 673 h 2291"/>
                <a:gd name="T14" fmla="*/ 1695 w 2250"/>
                <a:gd name="T15" fmla="*/ 553 h 2291"/>
                <a:gd name="T16" fmla="*/ 1751 w 2250"/>
                <a:gd name="T17" fmla="*/ 374 h 2291"/>
                <a:gd name="T18" fmla="*/ 1723 w 2250"/>
                <a:gd name="T19" fmla="*/ 169 h 2291"/>
                <a:gd name="T20" fmla="*/ 1615 w 2250"/>
                <a:gd name="T21" fmla="*/ 132 h 2291"/>
                <a:gd name="T22" fmla="*/ 1430 w 2250"/>
                <a:gd name="T23" fmla="*/ 351 h 2291"/>
                <a:gd name="T24" fmla="*/ 1234 w 2250"/>
                <a:gd name="T25" fmla="*/ 326 h 2291"/>
                <a:gd name="T26" fmla="*/ 1182 w 2250"/>
                <a:gd name="T27" fmla="*/ 152 h 2291"/>
                <a:gd name="T28" fmla="*/ 1075 w 2250"/>
                <a:gd name="T29" fmla="*/ 0 h 2291"/>
                <a:gd name="T30" fmla="*/ 929 w 2250"/>
                <a:gd name="T31" fmla="*/ 37 h 2291"/>
                <a:gd name="T32" fmla="*/ 904 w 2250"/>
                <a:gd name="T33" fmla="*/ 334 h 2291"/>
                <a:gd name="T34" fmla="*/ 762 w 2250"/>
                <a:gd name="T35" fmla="*/ 407 h 2291"/>
                <a:gd name="T36" fmla="*/ 695 w 2250"/>
                <a:gd name="T37" fmla="*/ 407 h 2291"/>
                <a:gd name="T38" fmla="*/ 479 w 2250"/>
                <a:gd name="T39" fmla="*/ 219 h 2291"/>
                <a:gd name="T40" fmla="*/ 321 w 2250"/>
                <a:gd name="T41" fmla="*/ 334 h 2291"/>
                <a:gd name="T42" fmla="*/ 463 w 2250"/>
                <a:gd name="T43" fmla="*/ 595 h 2291"/>
                <a:gd name="T44" fmla="*/ 428 w 2250"/>
                <a:gd name="T45" fmla="*/ 713 h 2291"/>
                <a:gd name="T46" fmla="*/ 339 w 2250"/>
                <a:gd name="T47" fmla="*/ 797 h 2291"/>
                <a:gd name="T48" fmla="*/ 58 w 2250"/>
                <a:gd name="T49" fmla="*/ 777 h 2291"/>
                <a:gd name="T50" fmla="*/ 15 w 2250"/>
                <a:gd name="T51" fmla="*/ 985 h 2291"/>
                <a:gd name="T52" fmla="*/ 283 w 2250"/>
                <a:gd name="T53" fmla="*/ 1095 h 2291"/>
                <a:gd name="T54" fmla="*/ 309 w 2250"/>
                <a:gd name="T55" fmla="*/ 1188 h 2291"/>
                <a:gd name="T56" fmla="*/ 289 w 2250"/>
                <a:gd name="T57" fmla="*/ 1325 h 2291"/>
                <a:gd name="T58" fmla="*/ 45 w 2250"/>
                <a:gd name="T59" fmla="*/ 1481 h 2291"/>
                <a:gd name="T60" fmla="*/ 111 w 2250"/>
                <a:gd name="T61" fmla="*/ 1657 h 2291"/>
                <a:gd name="T62" fmla="*/ 320 w 2250"/>
                <a:gd name="T63" fmla="*/ 1626 h 2291"/>
                <a:gd name="T64" fmla="*/ 462 w 2250"/>
                <a:gd name="T65" fmla="*/ 1617 h 2291"/>
                <a:gd name="T66" fmla="*/ 562 w 2250"/>
                <a:gd name="T67" fmla="*/ 1741 h 2291"/>
                <a:gd name="T68" fmla="*/ 481 w 2250"/>
                <a:gd name="T69" fmla="*/ 1951 h 2291"/>
                <a:gd name="T70" fmla="*/ 577 w 2250"/>
                <a:gd name="T71" fmla="*/ 2139 h 2291"/>
                <a:gd name="T72" fmla="*/ 728 w 2250"/>
                <a:gd name="T73" fmla="*/ 2044 h 2291"/>
                <a:gd name="T74" fmla="*/ 852 w 2250"/>
                <a:gd name="T75" fmla="*/ 1914 h 2291"/>
                <a:gd name="T76" fmla="*/ 1035 w 2250"/>
                <a:gd name="T77" fmla="*/ 1973 h 2291"/>
                <a:gd name="T78" fmla="*/ 1092 w 2250"/>
                <a:gd name="T79" fmla="*/ 2219 h 2291"/>
                <a:gd name="T80" fmla="*/ 1208 w 2250"/>
                <a:gd name="T81" fmla="*/ 2278 h 2291"/>
                <a:gd name="T82" fmla="*/ 1321 w 2250"/>
                <a:gd name="T83" fmla="*/ 2243 h 2291"/>
                <a:gd name="T84" fmla="*/ 1343 w 2250"/>
                <a:gd name="T85" fmla="*/ 1953 h 2291"/>
                <a:gd name="T86" fmla="*/ 1488 w 2250"/>
                <a:gd name="T87" fmla="*/ 1873 h 2291"/>
                <a:gd name="T88" fmla="*/ 1559 w 2250"/>
                <a:gd name="T89" fmla="*/ 1879 h 2291"/>
                <a:gd name="T90" fmla="*/ 1784 w 2250"/>
                <a:gd name="T91" fmla="*/ 2062 h 2291"/>
                <a:gd name="T92" fmla="*/ 1923 w 2250"/>
                <a:gd name="T93" fmla="*/ 1954 h 2291"/>
                <a:gd name="T94" fmla="*/ 1837 w 2250"/>
                <a:gd name="T95" fmla="*/ 1756 h 2291"/>
                <a:gd name="T96" fmla="*/ 1784 w 2250"/>
                <a:gd name="T97" fmla="*/ 1624 h 2291"/>
                <a:gd name="T98" fmla="*/ 1895 w 2250"/>
                <a:gd name="T99" fmla="*/ 1482 h 2291"/>
                <a:gd name="T100" fmla="*/ 2185 w 2250"/>
                <a:gd name="T101" fmla="*/ 1506 h 2291"/>
                <a:gd name="T102" fmla="*/ 2242 w 2250"/>
                <a:gd name="T103" fmla="*/ 1300 h 2291"/>
                <a:gd name="T104" fmla="*/ 998 w 2250"/>
                <a:gd name="T105" fmla="*/ 1334 h 2291"/>
                <a:gd name="T106" fmla="*/ 898 w 2250"/>
                <a:gd name="T107" fmla="*/ 1145 h 2291"/>
                <a:gd name="T108" fmla="*/ 1016 w 2250"/>
                <a:gd name="T109" fmla="*/ 945 h 2291"/>
                <a:gd name="T110" fmla="*/ 1234 w 2250"/>
                <a:gd name="T111" fmla="*/ 945 h 2291"/>
                <a:gd name="T112" fmla="*/ 1352 w 2250"/>
                <a:gd name="T113" fmla="*/ 1145 h 2291"/>
                <a:gd name="T114" fmla="*/ 1253 w 2250"/>
                <a:gd name="T115" fmla="*/ 1334 h 2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50" h="2291">
                  <a:moveTo>
                    <a:pt x="2235" y="1294"/>
                  </a:moveTo>
                  <a:lnTo>
                    <a:pt x="2235" y="1294"/>
                  </a:lnTo>
                  <a:lnTo>
                    <a:pt x="2195" y="1275"/>
                  </a:lnTo>
                  <a:lnTo>
                    <a:pt x="2155" y="1257"/>
                  </a:lnTo>
                  <a:lnTo>
                    <a:pt x="2109" y="1238"/>
                  </a:lnTo>
                  <a:lnTo>
                    <a:pt x="2109" y="1238"/>
                  </a:lnTo>
                  <a:lnTo>
                    <a:pt x="2062" y="1219"/>
                  </a:lnTo>
                  <a:lnTo>
                    <a:pt x="2022" y="1204"/>
                  </a:lnTo>
                  <a:lnTo>
                    <a:pt x="1980" y="1191"/>
                  </a:lnTo>
                  <a:lnTo>
                    <a:pt x="1980" y="1191"/>
                  </a:lnTo>
                  <a:lnTo>
                    <a:pt x="1975" y="1188"/>
                  </a:lnTo>
                  <a:lnTo>
                    <a:pt x="1967" y="1183"/>
                  </a:lnTo>
                  <a:lnTo>
                    <a:pt x="1960" y="1179"/>
                  </a:lnTo>
                  <a:lnTo>
                    <a:pt x="1954" y="1173"/>
                  </a:lnTo>
                  <a:lnTo>
                    <a:pt x="1949" y="1167"/>
                  </a:lnTo>
                  <a:lnTo>
                    <a:pt x="1945" y="1160"/>
                  </a:lnTo>
                  <a:lnTo>
                    <a:pt x="1943" y="1152"/>
                  </a:lnTo>
                  <a:lnTo>
                    <a:pt x="1942" y="1144"/>
                  </a:lnTo>
                  <a:lnTo>
                    <a:pt x="1942" y="1121"/>
                  </a:lnTo>
                  <a:lnTo>
                    <a:pt x="1942" y="1121"/>
                  </a:lnTo>
                  <a:lnTo>
                    <a:pt x="1942" y="1107"/>
                  </a:lnTo>
                  <a:lnTo>
                    <a:pt x="1942" y="1107"/>
                  </a:lnTo>
                  <a:lnTo>
                    <a:pt x="1942" y="1092"/>
                  </a:lnTo>
                  <a:lnTo>
                    <a:pt x="1941" y="1077"/>
                  </a:lnTo>
                  <a:lnTo>
                    <a:pt x="1932" y="1007"/>
                  </a:lnTo>
                  <a:lnTo>
                    <a:pt x="1932" y="1007"/>
                  </a:lnTo>
                  <a:lnTo>
                    <a:pt x="1932" y="1000"/>
                  </a:lnTo>
                  <a:lnTo>
                    <a:pt x="1932" y="993"/>
                  </a:lnTo>
                  <a:lnTo>
                    <a:pt x="1935" y="985"/>
                  </a:lnTo>
                  <a:lnTo>
                    <a:pt x="1938" y="978"/>
                  </a:lnTo>
                  <a:lnTo>
                    <a:pt x="1942" y="970"/>
                  </a:lnTo>
                  <a:lnTo>
                    <a:pt x="1948" y="965"/>
                  </a:lnTo>
                  <a:lnTo>
                    <a:pt x="1954" y="959"/>
                  </a:lnTo>
                  <a:lnTo>
                    <a:pt x="1961" y="954"/>
                  </a:lnTo>
                  <a:lnTo>
                    <a:pt x="1961" y="954"/>
                  </a:lnTo>
                  <a:lnTo>
                    <a:pt x="2000" y="935"/>
                  </a:lnTo>
                  <a:lnTo>
                    <a:pt x="2038" y="914"/>
                  </a:lnTo>
                  <a:lnTo>
                    <a:pt x="2081" y="889"/>
                  </a:lnTo>
                  <a:lnTo>
                    <a:pt x="2081" y="889"/>
                  </a:lnTo>
                  <a:lnTo>
                    <a:pt x="2122" y="864"/>
                  </a:lnTo>
                  <a:lnTo>
                    <a:pt x="2161" y="837"/>
                  </a:lnTo>
                  <a:lnTo>
                    <a:pt x="2196" y="812"/>
                  </a:lnTo>
                  <a:lnTo>
                    <a:pt x="2196" y="812"/>
                  </a:lnTo>
                  <a:lnTo>
                    <a:pt x="2202" y="806"/>
                  </a:lnTo>
                  <a:lnTo>
                    <a:pt x="2205" y="797"/>
                  </a:lnTo>
                  <a:lnTo>
                    <a:pt x="2207" y="787"/>
                  </a:lnTo>
                  <a:lnTo>
                    <a:pt x="2205" y="777"/>
                  </a:lnTo>
                  <a:lnTo>
                    <a:pt x="2205" y="777"/>
                  </a:lnTo>
                  <a:lnTo>
                    <a:pt x="2198" y="753"/>
                  </a:lnTo>
                  <a:lnTo>
                    <a:pt x="2189" y="729"/>
                  </a:lnTo>
                  <a:lnTo>
                    <a:pt x="2179" y="704"/>
                  </a:lnTo>
                  <a:lnTo>
                    <a:pt x="2156" y="652"/>
                  </a:lnTo>
                  <a:lnTo>
                    <a:pt x="2156" y="652"/>
                  </a:lnTo>
                  <a:lnTo>
                    <a:pt x="2152" y="642"/>
                  </a:lnTo>
                  <a:lnTo>
                    <a:pt x="2146" y="632"/>
                  </a:lnTo>
                  <a:lnTo>
                    <a:pt x="2146" y="632"/>
                  </a:lnTo>
                  <a:lnTo>
                    <a:pt x="2139" y="623"/>
                  </a:lnTo>
                  <a:lnTo>
                    <a:pt x="2131" y="617"/>
                  </a:lnTo>
                  <a:lnTo>
                    <a:pt x="2121" y="612"/>
                  </a:lnTo>
                  <a:lnTo>
                    <a:pt x="2114" y="612"/>
                  </a:lnTo>
                  <a:lnTo>
                    <a:pt x="2114" y="612"/>
                  </a:lnTo>
                  <a:lnTo>
                    <a:pt x="2114" y="612"/>
                  </a:lnTo>
                  <a:lnTo>
                    <a:pt x="2114" y="612"/>
                  </a:lnTo>
                  <a:lnTo>
                    <a:pt x="2071" y="620"/>
                  </a:lnTo>
                  <a:lnTo>
                    <a:pt x="2028" y="629"/>
                  </a:lnTo>
                  <a:lnTo>
                    <a:pt x="1979" y="641"/>
                  </a:lnTo>
                  <a:lnTo>
                    <a:pt x="1979" y="641"/>
                  </a:lnTo>
                  <a:lnTo>
                    <a:pt x="1930" y="652"/>
                  </a:lnTo>
                  <a:lnTo>
                    <a:pt x="1889" y="666"/>
                  </a:lnTo>
                  <a:lnTo>
                    <a:pt x="1847" y="679"/>
                  </a:lnTo>
                  <a:lnTo>
                    <a:pt x="1847" y="679"/>
                  </a:lnTo>
                  <a:lnTo>
                    <a:pt x="1838" y="681"/>
                  </a:lnTo>
                  <a:lnTo>
                    <a:pt x="1830" y="682"/>
                  </a:lnTo>
                  <a:lnTo>
                    <a:pt x="1821" y="682"/>
                  </a:lnTo>
                  <a:lnTo>
                    <a:pt x="1813" y="679"/>
                  </a:lnTo>
                  <a:lnTo>
                    <a:pt x="1806" y="676"/>
                  </a:lnTo>
                  <a:lnTo>
                    <a:pt x="1799" y="673"/>
                  </a:lnTo>
                  <a:lnTo>
                    <a:pt x="1793" y="667"/>
                  </a:lnTo>
                  <a:lnTo>
                    <a:pt x="1788" y="663"/>
                  </a:lnTo>
                  <a:lnTo>
                    <a:pt x="1781" y="651"/>
                  </a:lnTo>
                  <a:lnTo>
                    <a:pt x="1781" y="651"/>
                  </a:lnTo>
                  <a:lnTo>
                    <a:pt x="1781" y="651"/>
                  </a:lnTo>
                  <a:lnTo>
                    <a:pt x="1745" y="610"/>
                  </a:lnTo>
                  <a:lnTo>
                    <a:pt x="1710" y="568"/>
                  </a:lnTo>
                  <a:lnTo>
                    <a:pt x="1710" y="568"/>
                  </a:lnTo>
                  <a:lnTo>
                    <a:pt x="1699" y="559"/>
                  </a:lnTo>
                  <a:lnTo>
                    <a:pt x="1699" y="559"/>
                  </a:lnTo>
                  <a:lnTo>
                    <a:pt x="1695" y="553"/>
                  </a:lnTo>
                  <a:lnTo>
                    <a:pt x="1691" y="546"/>
                  </a:lnTo>
                  <a:lnTo>
                    <a:pt x="1689" y="539"/>
                  </a:lnTo>
                  <a:lnTo>
                    <a:pt x="1688" y="531"/>
                  </a:lnTo>
                  <a:lnTo>
                    <a:pt x="1688" y="522"/>
                  </a:lnTo>
                  <a:lnTo>
                    <a:pt x="1688" y="513"/>
                  </a:lnTo>
                  <a:lnTo>
                    <a:pt x="1691" y="506"/>
                  </a:lnTo>
                  <a:lnTo>
                    <a:pt x="1694" y="497"/>
                  </a:lnTo>
                  <a:lnTo>
                    <a:pt x="1694" y="497"/>
                  </a:lnTo>
                  <a:lnTo>
                    <a:pt x="1713" y="459"/>
                  </a:lnTo>
                  <a:lnTo>
                    <a:pt x="1731" y="420"/>
                  </a:lnTo>
                  <a:lnTo>
                    <a:pt x="1751" y="374"/>
                  </a:lnTo>
                  <a:lnTo>
                    <a:pt x="1751" y="374"/>
                  </a:lnTo>
                  <a:lnTo>
                    <a:pt x="1770" y="328"/>
                  </a:lnTo>
                  <a:lnTo>
                    <a:pt x="1785" y="287"/>
                  </a:lnTo>
                  <a:lnTo>
                    <a:pt x="1800" y="246"/>
                  </a:lnTo>
                  <a:lnTo>
                    <a:pt x="1800" y="246"/>
                  </a:lnTo>
                  <a:lnTo>
                    <a:pt x="1802" y="237"/>
                  </a:lnTo>
                  <a:lnTo>
                    <a:pt x="1799" y="228"/>
                  </a:lnTo>
                  <a:lnTo>
                    <a:pt x="1794" y="219"/>
                  </a:lnTo>
                  <a:lnTo>
                    <a:pt x="1791" y="215"/>
                  </a:lnTo>
                  <a:lnTo>
                    <a:pt x="1787" y="212"/>
                  </a:lnTo>
                  <a:lnTo>
                    <a:pt x="1723" y="169"/>
                  </a:lnTo>
                  <a:lnTo>
                    <a:pt x="1731" y="157"/>
                  </a:lnTo>
                  <a:lnTo>
                    <a:pt x="1722" y="167"/>
                  </a:lnTo>
                  <a:lnTo>
                    <a:pt x="1722" y="167"/>
                  </a:lnTo>
                  <a:lnTo>
                    <a:pt x="1697" y="152"/>
                  </a:lnTo>
                  <a:lnTo>
                    <a:pt x="1652" y="129"/>
                  </a:lnTo>
                  <a:lnTo>
                    <a:pt x="1652" y="129"/>
                  </a:lnTo>
                  <a:lnTo>
                    <a:pt x="1642" y="126"/>
                  </a:lnTo>
                  <a:lnTo>
                    <a:pt x="1631" y="124"/>
                  </a:lnTo>
                  <a:lnTo>
                    <a:pt x="1623" y="127"/>
                  </a:lnTo>
                  <a:lnTo>
                    <a:pt x="1618" y="129"/>
                  </a:lnTo>
                  <a:lnTo>
                    <a:pt x="1615" y="132"/>
                  </a:lnTo>
                  <a:lnTo>
                    <a:pt x="1615" y="132"/>
                  </a:lnTo>
                  <a:lnTo>
                    <a:pt x="1615" y="132"/>
                  </a:lnTo>
                  <a:lnTo>
                    <a:pt x="1578" y="170"/>
                  </a:lnTo>
                  <a:lnTo>
                    <a:pt x="1552" y="201"/>
                  </a:lnTo>
                  <a:lnTo>
                    <a:pt x="1522" y="234"/>
                  </a:lnTo>
                  <a:lnTo>
                    <a:pt x="1522" y="234"/>
                  </a:lnTo>
                  <a:lnTo>
                    <a:pt x="1491" y="274"/>
                  </a:lnTo>
                  <a:lnTo>
                    <a:pt x="1464" y="308"/>
                  </a:lnTo>
                  <a:lnTo>
                    <a:pt x="1439" y="342"/>
                  </a:lnTo>
                  <a:lnTo>
                    <a:pt x="1439" y="342"/>
                  </a:lnTo>
                  <a:lnTo>
                    <a:pt x="1430" y="351"/>
                  </a:lnTo>
                  <a:lnTo>
                    <a:pt x="1421" y="357"/>
                  </a:lnTo>
                  <a:lnTo>
                    <a:pt x="1411" y="362"/>
                  </a:lnTo>
                  <a:lnTo>
                    <a:pt x="1401" y="364"/>
                  </a:lnTo>
                  <a:lnTo>
                    <a:pt x="1401" y="364"/>
                  </a:lnTo>
                  <a:lnTo>
                    <a:pt x="1392" y="365"/>
                  </a:lnTo>
                  <a:lnTo>
                    <a:pt x="1383" y="364"/>
                  </a:lnTo>
                  <a:lnTo>
                    <a:pt x="1315" y="345"/>
                  </a:lnTo>
                  <a:lnTo>
                    <a:pt x="1248" y="331"/>
                  </a:lnTo>
                  <a:lnTo>
                    <a:pt x="1248" y="331"/>
                  </a:lnTo>
                  <a:lnTo>
                    <a:pt x="1241" y="328"/>
                  </a:lnTo>
                  <a:lnTo>
                    <a:pt x="1234" y="326"/>
                  </a:lnTo>
                  <a:lnTo>
                    <a:pt x="1226" y="321"/>
                  </a:lnTo>
                  <a:lnTo>
                    <a:pt x="1222" y="315"/>
                  </a:lnTo>
                  <a:lnTo>
                    <a:pt x="1216" y="309"/>
                  </a:lnTo>
                  <a:lnTo>
                    <a:pt x="1211" y="302"/>
                  </a:lnTo>
                  <a:lnTo>
                    <a:pt x="1208" y="294"/>
                  </a:lnTo>
                  <a:lnTo>
                    <a:pt x="1207" y="287"/>
                  </a:lnTo>
                  <a:lnTo>
                    <a:pt x="1207" y="287"/>
                  </a:lnTo>
                  <a:lnTo>
                    <a:pt x="1201" y="244"/>
                  </a:lnTo>
                  <a:lnTo>
                    <a:pt x="1192" y="201"/>
                  </a:lnTo>
                  <a:lnTo>
                    <a:pt x="1182" y="152"/>
                  </a:lnTo>
                  <a:lnTo>
                    <a:pt x="1182" y="152"/>
                  </a:lnTo>
                  <a:lnTo>
                    <a:pt x="1170" y="104"/>
                  </a:lnTo>
                  <a:lnTo>
                    <a:pt x="1158" y="61"/>
                  </a:lnTo>
                  <a:lnTo>
                    <a:pt x="1145" y="19"/>
                  </a:lnTo>
                  <a:lnTo>
                    <a:pt x="1145" y="19"/>
                  </a:lnTo>
                  <a:lnTo>
                    <a:pt x="1142" y="12"/>
                  </a:lnTo>
                  <a:lnTo>
                    <a:pt x="1135" y="6"/>
                  </a:lnTo>
                  <a:lnTo>
                    <a:pt x="1126" y="2"/>
                  </a:lnTo>
                  <a:lnTo>
                    <a:pt x="1114" y="0"/>
                  </a:lnTo>
                  <a:lnTo>
                    <a:pt x="1090" y="0"/>
                  </a:lnTo>
                  <a:lnTo>
                    <a:pt x="1090" y="0"/>
                  </a:lnTo>
                  <a:lnTo>
                    <a:pt x="1075" y="0"/>
                  </a:lnTo>
                  <a:lnTo>
                    <a:pt x="1075" y="0"/>
                  </a:lnTo>
                  <a:lnTo>
                    <a:pt x="1056" y="2"/>
                  </a:lnTo>
                  <a:lnTo>
                    <a:pt x="1037" y="3"/>
                  </a:lnTo>
                  <a:lnTo>
                    <a:pt x="956" y="12"/>
                  </a:lnTo>
                  <a:lnTo>
                    <a:pt x="956" y="12"/>
                  </a:lnTo>
                  <a:lnTo>
                    <a:pt x="951" y="13"/>
                  </a:lnTo>
                  <a:lnTo>
                    <a:pt x="947" y="15"/>
                  </a:lnTo>
                  <a:lnTo>
                    <a:pt x="938" y="21"/>
                  </a:lnTo>
                  <a:lnTo>
                    <a:pt x="932" y="28"/>
                  </a:lnTo>
                  <a:lnTo>
                    <a:pt x="929" y="37"/>
                  </a:lnTo>
                  <a:lnTo>
                    <a:pt x="929" y="37"/>
                  </a:lnTo>
                  <a:lnTo>
                    <a:pt x="923" y="80"/>
                  </a:lnTo>
                  <a:lnTo>
                    <a:pt x="919" y="124"/>
                  </a:lnTo>
                  <a:lnTo>
                    <a:pt x="914" y="173"/>
                  </a:lnTo>
                  <a:lnTo>
                    <a:pt x="914" y="173"/>
                  </a:lnTo>
                  <a:lnTo>
                    <a:pt x="911" y="229"/>
                  </a:lnTo>
                  <a:lnTo>
                    <a:pt x="910" y="266"/>
                  </a:lnTo>
                  <a:lnTo>
                    <a:pt x="910" y="309"/>
                  </a:lnTo>
                  <a:lnTo>
                    <a:pt x="910" y="309"/>
                  </a:lnTo>
                  <a:lnTo>
                    <a:pt x="910" y="318"/>
                  </a:lnTo>
                  <a:lnTo>
                    <a:pt x="907" y="327"/>
                  </a:lnTo>
                  <a:lnTo>
                    <a:pt x="904" y="334"/>
                  </a:lnTo>
                  <a:lnTo>
                    <a:pt x="901" y="342"/>
                  </a:lnTo>
                  <a:lnTo>
                    <a:pt x="895" y="349"/>
                  </a:lnTo>
                  <a:lnTo>
                    <a:pt x="890" y="354"/>
                  </a:lnTo>
                  <a:lnTo>
                    <a:pt x="883" y="358"/>
                  </a:lnTo>
                  <a:lnTo>
                    <a:pt x="877" y="361"/>
                  </a:lnTo>
                  <a:lnTo>
                    <a:pt x="862" y="365"/>
                  </a:lnTo>
                  <a:lnTo>
                    <a:pt x="862" y="365"/>
                  </a:lnTo>
                  <a:lnTo>
                    <a:pt x="862" y="365"/>
                  </a:lnTo>
                  <a:lnTo>
                    <a:pt x="812" y="385"/>
                  </a:lnTo>
                  <a:lnTo>
                    <a:pt x="762" y="407"/>
                  </a:lnTo>
                  <a:lnTo>
                    <a:pt x="762" y="407"/>
                  </a:lnTo>
                  <a:lnTo>
                    <a:pt x="751" y="413"/>
                  </a:lnTo>
                  <a:lnTo>
                    <a:pt x="751" y="413"/>
                  </a:lnTo>
                  <a:lnTo>
                    <a:pt x="744" y="416"/>
                  </a:lnTo>
                  <a:lnTo>
                    <a:pt x="738" y="417"/>
                  </a:lnTo>
                  <a:lnTo>
                    <a:pt x="731" y="419"/>
                  </a:lnTo>
                  <a:lnTo>
                    <a:pt x="723" y="417"/>
                  </a:lnTo>
                  <a:lnTo>
                    <a:pt x="716" y="416"/>
                  </a:lnTo>
                  <a:lnTo>
                    <a:pt x="710" y="414"/>
                  </a:lnTo>
                  <a:lnTo>
                    <a:pt x="703" y="411"/>
                  </a:lnTo>
                  <a:lnTo>
                    <a:pt x="697" y="407"/>
                  </a:lnTo>
                  <a:lnTo>
                    <a:pt x="695" y="407"/>
                  </a:lnTo>
                  <a:lnTo>
                    <a:pt x="689" y="401"/>
                  </a:lnTo>
                  <a:lnTo>
                    <a:pt x="689" y="401"/>
                  </a:lnTo>
                  <a:lnTo>
                    <a:pt x="651" y="362"/>
                  </a:lnTo>
                  <a:lnTo>
                    <a:pt x="623" y="336"/>
                  </a:lnTo>
                  <a:lnTo>
                    <a:pt x="590" y="308"/>
                  </a:lnTo>
                  <a:lnTo>
                    <a:pt x="590" y="308"/>
                  </a:lnTo>
                  <a:lnTo>
                    <a:pt x="553" y="275"/>
                  </a:lnTo>
                  <a:lnTo>
                    <a:pt x="518" y="249"/>
                  </a:lnTo>
                  <a:lnTo>
                    <a:pt x="484" y="222"/>
                  </a:lnTo>
                  <a:lnTo>
                    <a:pt x="484" y="222"/>
                  </a:lnTo>
                  <a:lnTo>
                    <a:pt x="479" y="219"/>
                  </a:lnTo>
                  <a:lnTo>
                    <a:pt x="475" y="218"/>
                  </a:lnTo>
                  <a:lnTo>
                    <a:pt x="466" y="218"/>
                  </a:lnTo>
                  <a:lnTo>
                    <a:pt x="456" y="219"/>
                  </a:lnTo>
                  <a:lnTo>
                    <a:pt x="445" y="223"/>
                  </a:lnTo>
                  <a:lnTo>
                    <a:pt x="445" y="223"/>
                  </a:lnTo>
                  <a:lnTo>
                    <a:pt x="417" y="247"/>
                  </a:lnTo>
                  <a:lnTo>
                    <a:pt x="388" y="271"/>
                  </a:lnTo>
                  <a:lnTo>
                    <a:pt x="355" y="297"/>
                  </a:lnTo>
                  <a:lnTo>
                    <a:pt x="327" y="327"/>
                  </a:lnTo>
                  <a:lnTo>
                    <a:pt x="327" y="327"/>
                  </a:lnTo>
                  <a:lnTo>
                    <a:pt x="321" y="334"/>
                  </a:lnTo>
                  <a:lnTo>
                    <a:pt x="317" y="345"/>
                  </a:lnTo>
                  <a:lnTo>
                    <a:pt x="317" y="355"/>
                  </a:lnTo>
                  <a:lnTo>
                    <a:pt x="318" y="362"/>
                  </a:lnTo>
                  <a:lnTo>
                    <a:pt x="318" y="362"/>
                  </a:lnTo>
                  <a:lnTo>
                    <a:pt x="339" y="401"/>
                  </a:lnTo>
                  <a:lnTo>
                    <a:pt x="361" y="439"/>
                  </a:lnTo>
                  <a:lnTo>
                    <a:pt x="386" y="482"/>
                  </a:lnTo>
                  <a:lnTo>
                    <a:pt x="386" y="482"/>
                  </a:lnTo>
                  <a:lnTo>
                    <a:pt x="414" y="524"/>
                  </a:lnTo>
                  <a:lnTo>
                    <a:pt x="438" y="561"/>
                  </a:lnTo>
                  <a:lnTo>
                    <a:pt x="463" y="595"/>
                  </a:lnTo>
                  <a:lnTo>
                    <a:pt x="463" y="595"/>
                  </a:lnTo>
                  <a:lnTo>
                    <a:pt x="467" y="602"/>
                  </a:lnTo>
                  <a:lnTo>
                    <a:pt x="470" y="610"/>
                  </a:lnTo>
                  <a:lnTo>
                    <a:pt x="473" y="618"/>
                  </a:lnTo>
                  <a:lnTo>
                    <a:pt x="473" y="626"/>
                  </a:lnTo>
                  <a:lnTo>
                    <a:pt x="473" y="635"/>
                  </a:lnTo>
                  <a:lnTo>
                    <a:pt x="472" y="642"/>
                  </a:lnTo>
                  <a:lnTo>
                    <a:pt x="469" y="649"/>
                  </a:lnTo>
                  <a:lnTo>
                    <a:pt x="466" y="655"/>
                  </a:lnTo>
                  <a:lnTo>
                    <a:pt x="428" y="713"/>
                  </a:lnTo>
                  <a:lnTo>
                    <a:pt x="428" y="713"/>
                  </a:lnTo>
                  <a:lnTo>
                    <a:pt x="405" y="753"/>
                  </a:lnTo>
                  <a:lnTo>
                    <a:pt x="395" y="772"/>
                  </a:lnTo>
                  <a:lnTo>
                    <a:pt x="395" y="772"/>
                  </a:lnTo>
                  <a:lnTo>
                    <a:pt x="391" y="778"/>
                  </a:lnTo>
                  <a:lnTo>
                    <a:pt x="385" y="784"/>
                  </a:lnTo>
                  <a:lnTo>
                    <a:pt x="379" y="789"/>
                  </a:lnTo>
                  <a:lnTo>
                    <a:pt x="371" y="793"/>
                  </a:lnTo>
                  <a:lnTo>
                    <a:pt x="364" y="796"/>
                  </a:lnTo>
                  <a:lnTo>
                    <a:pt x="355" y="797"/>
                  </a:lnTo>
                  <a:lnTo>
                    <a:pt x="348" y="797"/>
                  </a:lnTo>
                  <a:lnTo>
                    <a:pt x="339" y="797"/>
                  </a:lnTo>
                  <a:lnTo>
                    <a:pt x="339" y="797"/>
                  </a:lnTo>
                  <a:lnTo>
                    <a:pt x="297" y="791"/>
                  </a:lnTo>
                  <a:lnTo>
                    <a:pt x="255" y="786"/>
                  </a:lnTo>
                  <a:lnTo>
                    <a:pt x="204" y="781"/>
                  </a:lnTo>
                  <a:lnTo>
                    <a:pt x="204" y="781"/>
                  </a:lnTo>
                  <a:lnTo>
                    <a:pt x="154" y="777"/>
                  </a:lnTo>
                  <a:lnTo>
                    <a:pt x="110" y="775"/>
                  </a:lnTo>
                  <a:lnTo>
                    <a:pt x="65" y="774"/>
                  </a:lnTo>
                  <a:lnTo>
                    <a:pt x="65" y="774"/>
                  </a:lnTo>
                  <a:lnTo>
                    <a:pt x="61" y="775"/>
                  </a:lnTo>
                  <a:lnTo>
                    <a:pt x="58" y="777"/>
                  </a:lnTo>
                  <a:lnTo>
                    <a:pt x="49" y="781"/>
                  </a:lnTo>
                  <a:lnTo>
                    <a:pt x="43" y="789"/>
                  </a:lnTo>
                  <a:lnTo>
                    <a:pt x="39" y="797"/>
                  </a:lnTo>
                  <a:lnTo>
                    <a:pt x="16" y="874"/>
                  </a:lnTo>
                  <a:lnTo>
                    <a:pt x="2" y="951"/>
                  </a:lnTo>
                  <a:lnTo>
                    <a:pt x="2" y="951"/>
                  </a:lnTo>
                  <a:lnTo>
                    <a:pt x="0" y="962"/>
                  </a:lnTo>
                  <a:lnTo>
                    <a:pt x="3" y="972"/>
                  </a:lnTo>
                  <a:lnTo>
                    <a:pt x="9" y="979"/>
                  </a:lnTo>
                  <a:lnTo>
                    <a:pt x="12" y="982"/>
                  </a:lnTo>
                  <a:lnTo>
                    <a:pt x="15" y="985"/>
                  </a:lnTo>
                  <a:lnTo>
                    <a:pt x="15" y="985"/>
                  </a:lnTo>
                  <a:lnTo>
                    <a:pt x="55" y="1004"/>
                  </a:lnTo>
                  <a:lnTo>
                    <a:pt x="95" y="1022"/>
                  </a:lnTo>
                  <a:lnTo>
                    <a:pt x="142" y="1041"/>
                  </a:lnTo>
                  <a:lnTo>
                    <a:pt x="142" y="1041"/>
                  </a:lnTo>
                  <a:lnTo>
                    <a:pt x="188" y="1061"/>
                  </a:lnTo>
                  <a:lnTo>
                    <a:pt x="229" y="1075"/>
                  </a:lnTo>
                  <a:lnTo>
                    <a:pt x="269" y="1089"/>
                  </a:lnTo>
                  <a:lnTo>
                    <a:pt x="269" y="1089"/>
                  </a:lnTo>
                  <a:lnTo>
                    <a:pt x="277" y="1092"/>
                  </a:lnTo>
                  <a:lnTo>
                    <a:pt x="283" y="1095"/>
                  </a:lnTo>
                  <a:lnTo>
                    <a:pt x="290" y="1101"/>
                  </a:lnTo>
                  <a:lnTo>
                    <a:pt x="296" y="1107"/>
                  </a:lnTo>
                  <a:lnTo>
                    <a:pt x="300" y="1112"/>
                  </a:lnTo>
                  <a:lnTo>
                    <a:pt x="305" y="1120"/>
                  </a:lnTo>
                  <a:lnTo>
                    <a:pt x="308" y="1127"/>
                  </a:lnTo>
                  <a:lnTo>
                    <a:pt x="308" y="1136"/>
                  </a:lnTo>
                  <a:lnTo>
                    <a:pt x="308" y="1157"/>
                  </a:lnTo>
                  <a:lnTo>
                    <a:pt x="308" y="1157"/>
                  </a:lnTo>
                  <a:lnTo>
                    <a:pt x="309" y="1173"/>
                  </a:lnTo>
                  <a:lnTo>
                    <a:pt x="309" y="1173"/>
                  </a:lnTo>
                  <a:lnTo>
                    <a:pt x="309" y="1188"/>
                  </a:lnTo>
                  <a:lnTo>
                    <a:pt x="309" y="1203"/>
                  </a:lnTo>
                  <a:lnTo>
                    <a:pt x="318" y="1272"/>
                  </a:lnTo>
                  <a:lnTo>
                    <a:pt x="318" y="1272"/>
                  </a:lnTo>
                  <a:lnTo>
                    <a:pt x="318" y="1280"/>
                  </a:lnTo>
                  <a:lnTo>
                    <a:pt x="318" y="1287"/>
                  </a:lnTo>
                  <a:lnTo>
                    <a:pt x="317" y="1294"/>
                  </a:lnTo>
                  <a:lnTo>
                    <a:pt x="312" y="1302"/>
                  </a:lnTo>
                  <a:lnTo>
                    <a:pt x="308" y="1308"/>
                  </a:lnTo>
                  <a:lnTo>
                    <a:pt x="302" y="1315"/>
                  </a:lnTo>
                  <a:lnTo>
                    <a:pt x="296" y="1320"/>
                  </a:lnTo>
                  <a:lnTo>
                    <a:pt x="289" y="1325"/>
                  </a:lnTo>
                  <a:lnTo>
                    <a:pt x="289" y="1325"/>
                  </a:lnTo>
                  <a:lnTo>
                    <a:pt x="250" y="1345"/>
                  </a:lnTo>
                  <a:lnTo>
                    <a:pt x="212" y="1365"/>
                  </a:lnTo>
                  <a:lnTo>
                    <a:pt x="169" y="1391"/>
                  </a:lnTo>
                  <a:lnTo>
                    <a:pt x="169" y="1391"/>
                  </a:lnTo>
                  <a:lnTo>
                    <a:pt x="127" y="1416"/>
                  </a:lnTo>
                  <a:lnTo>
                    <a:pt x="89" y="1442"/>
                  </a:lnTo>
                  <a:lnTo>
                    <a:pt x="53" y="1466"/>
                  </a:lnTo>
                  <a:lnTo>
                    <a:pt x="53" y="1466"/>
                  </a:lnTo>
                  <a:lnTo>
                    <a:pt x="47" y="1473"/>
                  </a:lnTo>
                  <a:lnTo>
                    <a:pt x="45" y="1481"/>
                  </a:lnTo>
                  <a:lnTo>
                    <a:pt x="43" y="1493"/>
                  </a:lnTo>
                  <a:lnTo>
                    <a:pt x="45" y="1503"/>
                  </a:lnTo>
                  <a:lnTo>
                    <a:pt x="56" y="1538"/>
                  </a:lnTo>
                  <a:lnTo>
                    <a:pt x="71" y="1572"/>
                  </a:lnTo>
                  <a:lnTo>
                    <a:pt x="58" y="1578"/>
                  </a:lnTo>
                  <a:lnTo>
                    <a:pt x="71" y="1572"/>
                  </a:lnTo>
                  <a:lnTo>
                    <a:pt x="71" y="1572"/>
                  </a:lnTo>
                  <a:lnTo>
                    <a:pt x="98" y="1636"/>
                  </a:lnTo>
                  <a:lnTo>
                    <a:pt x="105" y="1648"/>
                  </a:lnTo>
                  <a:lnTo>
                    <a:pt x="105" y="1648"/>
                  </a:lnTo>
                  <a:lnTo>
                    <a:pt x="111" y="1657"/>
                  </a:lnTo>
                  <a:lnTo>
                    <a:pt x="120" y="1663"/>
                  </a:lnTo>
                  <a:lnTo>
                    <a:pt x="129" y="1666"/>
                  </a:lnTo>
                  <a:lnTo>
                    <a:pt x="136" y="1667"/>
                  </a:lnTo>
                  <a:lnTo>
                    <a:pt x="136" y="1667"/>
                  </a:lnTo>
                  <a:lnTo>
                    <a:pt x="136" y="1667"/>
                  </a:lnTo>
                  <a:lnTo>
                    <a:pt x="136" y="1667"/>
                  </a:lnTo>
                  <a:lnTo>
                    <a:pt x="181" y="1658"/>
                  </a:lnTo>
                  <a:lnTo>
                    <a:pt x="223" y="1651"/>
                  </a:lnTo>
                  <a:lnTo>
                    <a:pt x="271" y="1639"/>
                  </a:lnTo>
                  <a:lnTo>
                    <a:pt x="271" y="1639"/>
                  </a:lnTo>
                  <a:lnTo>
                    <a:pt x="320" y="1626"/>
                  </a:lnTo>
                  <a:lnTo>
                    <a:pt x="361" y="1614"/>
                  </a:lnTo>
                  <a:lnTo>
                    <a:pt x="402" y="1601"/>
                  </a:lnTo>
                  <a:lnTo>
                    <a:pt x="402" y="1601"/>
                  </a:lnTo>
                  <a:lnTo>
                    <a:pt x="411" y="1599"/>
                  </a:lnTo>
                  <a:lnTo>
                    <a:pt x="420" y="1598"/>
                  </a:lnTo>
                  <a:lnTo>
                    <a:pt x="429" y="1598"/>
                  </a:lnTo>
                  <a:lnTo>
                    <a:pt x="436" y="1601"/>
                  </a:lnTo>
                  <a:lnTo>
                    <a:pt x="444" y="1602"/>
                  </a:lnTo>
                  <a:lnTo>
                    <a:pt x="451" y="1606"/>
                  </a:lnTo>
                  <a:lnTo>
                    <a:pt x="457" y="1611"/>
                  </a:lnTo>
                  <a:lnTo>
                    <a:pt x="462" y="1617"/>
                  </a:lnTo>
                  <a:lnTo>
                    <a:pt x="469" y="1629"/>
                  </a:lnTo>
                  <a:lnTo>
                    <a:pt x="469" y="1629"/>
                  </a:lnTo>
                  <a:lnTo>
                    <a:pt x="469" y="1629"/>
                  </a:lnTo>
                  <a:lnTo>
                    <a:pt x="504" y="1670"/>
                  </a:lnTo>
                  <a:lnTo>
                    <a:pt x="540" y="1712"/>
                  </a:lnTo>
                  <a:lnTo>
                    <a:pt x="541" y="1710"/>
                  </a:lnTo>
                  <a:lnTo>
                    <a:pt x="550" y="1720"/>
                  </a:lnTo>
                  <a:lnTo>
                    <a:pt x="550" y="1720"/>
                  </a:lnTo>
                  <a:lnTo>
                    <a:pt x="555" y="1726"/>
                  </a:lnTo>
                  <a:lnTo>
                    <a:pt x="559" y="1734"/>
                  </a:lnTo>
                  <a:lnTo>
                    <a:pt x="562" y="1741"/>
                  </a:lnTo>
                  <a:lnTo>
                    <a:pt x="564" y="1749"/>
                  </a:lnTo>
                  <a:lnTo>
                    <a:pt x="564" y="1757"/>
                  </a:lnTo>
                  <a:lnTo>
                    <a:pt x="562" y="1766"/>
                  </a:lnTo>
                  <a:lnTo>
                    <a:pt x="561" y="1774"/>
                  </a:lnTo>
                  <a:lnTo>
                    <a:pt x="556" y="1783"/>
                  </a:lnTo>
                  <a:lnTo>
                    <a:pt x="556" y="1783"/>
                  </a:lnTo>
                  <a:lnTo>
                    <a:pt x="537" y="1821"/>
                  </a:lnTo>
                  <a:lnTo>
                    <a:pt x="519" y="1859"/>
                  </a:lnTo>
                  <a:lnTo>
                    <a:pt x="499" y="1905"/>
                  </a:lnTo>
                  <a:lnTo>
                    <a:pt x="499" y="1905"/>
                  </a:lnTo>
                  <a:lnTo>
                    <a:pt x="481" y="1951"/>
                  </a:lnTo>
                  <a:lnTo>
                    <a:pt x="465" y="1993"/>
                  </a:lnTo>
                  <a:lnTo>
                    <a:pt x="450" y="2034"/>
                  </a:lnTo>
                  <a:lnTo>
                    <a:pt x="450" y="2034"/>
                  </a:lnTo>
                  <a:lnTo>
                    <a:pt x="448" y="2043"/>
                  </a:lnTo>
                  <a:lnTo>
                    <a:pt x="451" y="2052"/>
                  </a:lnTo>
                  <a:lnTo>
                    <a:pt x="456" y="2061"/>
                  </a:lnTo>
                  <a:lnTo>
                    <a:pt x="459" y="2065"/>
                  </a:lnTo>
                  <a:lnTo>
                    <a:pt x="463" y="2068"/>
                  </a:lnTo>
                  <a:lnTo>
                    <a:pt x="530" y="2112"/>
                  </a:lnTo>
                  <a:lnTo>
                    <a:pt x="530" y="2112"/>
                  </a:lnTo>
                  <a:lnTo>
                    <a:pt x="577" y="2139"/>
                  </a:lnTo>
                  <a:lnTo>
                    <a:pt x="599" y="2151"/>
                  </a:lnTo>
                  <a:lnTo>
                    <a:pt x="599" y="2151"/>
                  </a:lnTo>
                  <a:lnTo>
                    <a:pt x="608" y="2154"/>
                  </a:lnTo>
                  <a:lnTo>
                    <a:pt x="618" y="2155"/>
                  </a:lnTo>
                  <a:lnTo>
                    <a:pt x="627" y="2152"/>
                  </a:lnTo>
                  <a:lnTo>
                    <a:pt x="632" y="2151"/>
                  </a:lnTo>
                  <a:lnTo>
                    <a:pt x="635" y="2148"/>
                  </a:lnTo>
                  <a:lnTo>
                    <a:pt x="635" y="2148"/>
                  </a:lnTo>
                  <a:lnTo>
                    <a:pt x="666" y="2115"/>
                  </a:lnTo>
                  <a:lnTo>
                    <a:pt x="695" y="2083"/>
                  </a:lnTo>
                  <a:lnTo>
                    <a:pt x="728" y="2044"/>
                  </a:lnTo>
                  <a:lnTo>
                    <a:pt x="728" y="2044"/>
                  </a:lnTo>
                  <a:lnTo>
                    <a:pt x="760" y="2006"/>
                  </a:lnTo>
                  <a:lnTo>
                    <a:pt x="785" y="1972"/>
                  </a:lnTo>
                  <a:lnTo>
                    <a:pt x="812" y="1938"/>
                  </a:lnTo>
                  <a:lnTo>
                    <a:pt x="812" y="1938"/>
                  </a:lnTo>
                  <a:lnTo>
                    <a:pt x="817" y="1932"/>
                  </a:lnTo>
                  <a:lnTo>
                    <a:pt x="822" y="1926"/>
                  </a:lnTo>
                  <a:lnTo>
                    <a:pt x="830" y="1922"/>
                  </a:lnTo>
                  <a:lnTo>
                    <a:pt x="837" y="1919"/>
                  </a:lnTo>
                  <a:lnTo>
                    <a:pt x="845" y="1916"/>
                  </a:lnTo>
                  <a:lnTo>
                    <a:pt x="852" y="1914"/>
                  </a:lnTo>
                  <a:lnTo>
                    <a:pt x="861" y="1914"/>
                  </a:lnTo>
                  <a:lnTo>
                    <a:pt x="868" y="1916"/>
                  </a:lnTo>
                  <a:lnTo>
                    <a:pt x="935" y="1935"/>
                  </a:lnTo>
                  <a:lnTo>
                    <a:pt x="1001" y="1948"/>
                  </a:lnTo>
                  <a:lnTo>
                    <a:pt x="1001" y="1948"/>
                  </a:lnTo>
                  <a:lnTo>
                    <a:pt x="1009" y="1950"/>
                  </a:lnTo>
                  <a:lnTo>
                    <a:pt x="1016" y="1953"/>
                  </a:lnTo>
                  <a:lnTo>
                    <a:pt x="1022" y="1957"/>
                  </a:lnTo>
                  <a:lnTo>
                    <a:pt x="1027" y="1962"/>
                  </a:lnTo>
                  <a:lnTo>
                    <a:pt x="1032" y="1967"/>
                  </a:lnTo>
                  <a:lnTo>
                    <a:pt x="1035" y="1973"/>
                  </a:lnTo>
                  <a:lnTo>
                    <a:pt x="1038" y="1979"/>
                  </a:lnTo>
                  <a:lnTo>
                    <a:pt x="1041" y="1987"/>
                  </a:lnTo>
                  <a:lnTo>
                    <a:pt x="1041" y="1987"/>
                  </a:lnTo>
                  <a:lnTo>
                    <a:pt x="1043" y="1994"/>
                  </a:lnTo>
                  <a:lnTo>
                    <a:pt x="1043" y="1994"/>
                  </a:lnTo>
                  <a:lnTo>
                    <a:pt x="1052" y="2047"/>
                  </a:lnTo>
                  <a:lnTo>
                    <a:pt x="1059" y="2086"/>
                  </a:lnTo>
                  <a:lnTo>
                    <a:pt x="1068" y="2127"/>
                  </a:lnTo>
                  <a:lnTo>
                    <a:pt x="1068" y="2127"/>
                  </a:lnTo>
                  <a:lnTo>
                    <a:pt x="1080" y="2176"/>
                  </a:lnTo>
                  <a:lnTo>
                    <a:pt x="1092" y="2219"/>
                  </a:lnTo>
                  <a:lnTo>
                    <a:pt x="1105" y="2260"/>
                  </a:lnTo>
                  <a:lnTo>
                    <a:pt x="1105" y="2260"/>
                  </a:lnTo>
                  <a:lnTo>
                    <a:pt x="1108" y="2268"/>
                  </a:lnTo>
                  <a:lnTo>
                    <a:pt x="1115" y="2274"/>
                  </a:lnTo>
                  <a:lnTo>
                    <a:pt x="1126" y="2278"/>
                  </a:lnTo>
                  <a:lnTo>
                    <a:pt x="1136" y="2280"/>
                  </a:lnTo>
                  <a:lnTo>
                    <a:pt x="1148" y="2280"/>
                  </a:lnTo>
                  <a:lnTo>
                    <a:pt x="1148" y="2280"/>
                  </a:lnTo>
                  <a:lnTo>
                    <a:pt x="1183" y="2280"/>
                  </a:lnTo>
                  <a:lnTo>
                    <a:pt x="1208" y="2278"/>
                  </a:lnTo>
                  <a:lnTo>
                    <a:pt x="1208" y="2278"/>
                  </a:lnTo>
                  <a:lnTo>
                    <a:pt x="1208" y="2278"/>
                  </a:lnTo>
                  <a:lnTo>
                    <a:pt x="1211" y="2291"/>
                  </a:lnTo>
                  <a:lnTo>
                    <a:pt x="1211" y="2291"/>
                  </a:lnTo>
                  <a:lnTo>
                    <a:pt x="1210" y="2277"/>
                  </a:lnTo>
                  <a:lnTo>
                    <a:pt x="1294" y="2268"/>
                  </a:lnTo>
                  <a:lnTo>
                    <a:pt x="1294" y="2268"/>
                  </a:lnTo>
                  <a:lnTo>
                    <a:pt x="1299" y="2266"/>
                  </a:lnTo>
                  <a:lnTo>
                    <a:pt x="1303" y="2265"/>
                  </a:lnTo>
                  <a:lnTo>
                    <a:pt x="1312" y="2259"/>
                  </a:lnTo>
                  <a:lnTo>
                    <a:pt x="1318" y="2251"/>
                  </a:lnTo>
                  <a:lnTo>
                    <a:pt x="1321" y="2243"/>
                  </a:lnTo>
                  <a:lnTo>
                    <a:pt x="1321" y="2243"/>
                  </a:lnTo>
                  <a:lnTo>
                    <a:pt x="1327" y="2200"/>
                  </a:lnTo>
                  <a:lnTo>
                    <a:pt x="1331" y="2155"/>
                  </a:lnTo>
                  <a:lnTo>
                    <a:pt x="1336" y="2105"/>
                  </a:lnTo>
                  <a:lnTo>
                    <a:pt x="1336" y="2105"/>
                  </a:lnTo>
                  <a:lnTo>
                    <a:pt x="1339" y="2059"/>
                  </a:lnTo>
                  <a:lnTo>
                    <a:pt x="1340" y="2013"/>
                  </a:lnTo>
                  <a:lnTo>
                    <a:pt x="1340" y="1970"/>
                  </a:lnTo>
                  <a:lnTo>
                    <a:pt x="1340" y="1970"/>
                  </a:lnTo>
                  <a:lnTo>
                    <a:pt x="1342" y="1962"/>
                  </a:lnTo>
                  <a:lnTo>
                    <a:pt x="1343" y="1953"/>
                  </a:lnTo>
                  <a:lnTo>
                    <a:pt x="1346" y="1945"/>
                  </a:lnTo>
                  <a:lnTo>
                    <a:pt x="1350" y="1938"/>
                  </a:lnTo>
                  <a:lnTo>
                    <a:pt x="1355" y="1930"/>
                  </a:lnTo>
                  <a:lnTo>
                    <a:pt x="1361" y="1926"/>
                  </a:lnTo>
                  <a:lnTo>
                    <a:pt x="1367" y="1922"/>
                  </a:lnTo>
                  <a:lnTo>
                    <a:pt x="1374" y="1919"/>
                  </a:lnTo>
                  <a:lnTo>
                    <a:pt x="1387" y="1914"/>
                  </a:lnTo>
                  <a:lnTo>
                    <a:pt x="1387" y="1914"/>
                  </a:lnTo>
                  <a:lnTo>
                    <a:pt x="1387" y="1914"/>
                  </a:lnTo>
                  <a:lnTo>
                    <a:pt x="1438" y="1893"/>
                  </a:lnTo>
                  <a:lnTo>
                    <a:pt x="1488" y="1873"/>
                  </a:lnTo>
                  <a:lnTo>
                    <a:pt x="1488" y="1873"/>
                  </a:lnTo>
                  <a:lnTo>
                    <a:pt x="1500" y="1865"/>
                  </a:lnTo>
                  <a:lnTo>
                    <a:pt x="1500" y="1865"/>
                  </a:lnTo>
                  <a:lnTo>
                    <a:pt x="1506" y="1864"/>
                  </a:lnTo>
                  <a:lnTo>
                    <a:pt x="1513" y="1861"/>
                  </a:lnTo>
                  <a:lnTo>
                    <a:pt x="1522" y="1861"/>
                  </a:lnTo>
                  <a:lnTo>
                    <a:pt x="1529" y="1862"/>
                  </a:lnTo>
                  <a:lnTo>
                    <a:pt x="1538" y="1864"/>
                  </a:lnTo>
                  <a:lnTo>
                    <a:pt x="1546" y="1868"/>
                  </a:lnTo>
                  <a:lnTo>
                    <a:pt x="1553" y="1873"/>
                  </a:lnTo>
                  <a:lnTo>
                    <a:pt x="1559" y="1879"/>
                  </a:lnTo>
                  <a:lnTo>
                    <a:pt x="1559" y="1879"/>
                  </a:lnTo>
                  <a:lnTo>
                    <a:pt x="1590" y="1908"/>
                  </a:lnTo>
                  <a:lnTo>
                    <a:pt x="1623" y="1939"/>
                  </a:lnTo>
                  <a:lnTo>
                    <a:pt x="1660" y="1972"/>
                  </a:lnTo>
                  <a:lnTo>
                    <a:pt x="1660" y="1972"/>
                  </a:lnTo>
                  <a:lnTo>
                    <a:pt x="1698" y="2004"/>
                  </a:lnTo>
                  <a:lnTo>
                    <a:pt x="1732" y="2031"/>
                  </a:lnTo>
                  <a:lnTo>
                    <a:pt x="1766" y="2058"/>
                  </a:lnTo>
                  <a:lnTo>
                    <a:pt x="1766" y="2058"/>
                  </a:lnTo>
                  <a:lnTo>
                    <a:pt x="1775" y="2061"/>
                  </a:lnTo>
                  <a:lnTo>
                    <a:pt x="1784" y="2062"/>
                  </a:lnTo>
                  <a:lnTo>
                    <a:pt x="1794" y="2061"/>
                  </a:lnTo>
                  <a:lnTo>
                    <a:pt x="1800" y="2059"/>
                  </a:lnTo>
                  <a:lnTo>
                    <a:pt x="1804" y="2056"/>
                  </a:lnTo>
                  <a:lnTo>
                    <a:pt x="1804" y="2056"/>
                  </a:lnTo>
                  <a:lnTo>
                    <a:pt x="1824" y="2041"/>
                  </a:lnTo>
                  <a:lnTo>
                    <a:pt x="1865" y="2006"/>
                  </a:lnTo>
                  <a:lnTo>
                    <a:pt x="1865" y="2006"/>
                  </a:lnTo>
                  <a:lnTo>
                    <a:pt x="1887" y="1988"/>
                  </a:lnTo>
                  <a:lnTo>
                    <a:pt x="1905" y="1970"/>
                  </a:lnTo>
                  <a:lnTo>
                    <a:pt x="1923" y="1954"/>
                  </a:lnTo>
                  <a:lnTo>
                    <a:pt x="1923" y="1954"/>
                  </a:lnTo>
                  <a:lnTo>
                    <a:pt x="1927" y="1950"/>
                  </a:lnTo>
                  <a:lnTo>
                    <a:pt x="1930" y="1945"/>
                  </a:lnTo>
                  <a:lnTo>
                    <a:pt x="1933" y="1935"/>
                  </a:lnTo>
                  <a:lnTo>
                    <a:pt x="1933" y="1925"/>
                  </a:lnTo>
                  <a:lnTo>
                    <a:pt x="1932" y="1917"/>
                  </a:lnTo>
                  <a:lnTo>
                    <a:pt x="1932" y="1917"/>
                  </a:lnTo>
                  <a:lnTo>
                    <a:pt x="1911" y="1879"/>
                  </a:lnTo>
                  <a:lnTo>
                    <a:pt x="1890" y="1840"/>
                  </a:lnTo>
                  <a:lnTo>
                    <a:pt x="1864" y="1797"/>
                  </a:lnTo>
                  <a:lnTo>
                    <a:pt x="1864" y="1797"/>
                  </a:lnTo>
                  <a:lnTo>
                    <a:pt x="1837" y="1756"/>
                  </a:lnTo>
                  <a:lnTo>
                    <a:pt x="1812" y="1719"/>
                  </a:lnTo>
                  <a:lnTo>
                    <a:pt x="1787" y="1685"/>
                  </a:lnTo>
                  <a:lnTo>
                    <a:pt x="1787" y="1685"/>
                  </a:lnTo>
                  <a:lnTo>
                    <a:pt x="1782" y="1677"/>
                  </a:lnTo>
                  <a:lnTo>
                    <a:pt x="1779" y="1670"/>
                  </a:lnTo>
                  <a:lnTo>
                    <a:pt x="1776" y="1661"/>
                  </a:lnTo>
                  <a:lnTo>
                    <a:pt x="1776" y="1654"/>
                  </a:lnTo>
                  <a:lnTo>
                    <a:pt x="1776" y="1645"/>
                  </a:lnTo>
                  <a:lnTo>
                    <a:pt x="1778" y="1638"/>
                  </a:lnTo>
                  <a:lnTo>
                    <a:pt x="1781" y="1630"/>
                  </a:lnTo>
                  <a:lnTo>
                    <a:pt x="1784" y="1624"/>
                  </a:lnTo>
                  <a:lnTo>
                    <a:pt x="1822" y="1567"/>
                  </a:lnTo>
                  <a:lnTo>
                    <a:pt x="1822" y="1567"/>
                  </a:lnTo>
                  <a:lnTo>
                    <a:pt x="1844" y="1527"/>
                  </a:lnTo>
                  <a:lnTo>
                    <a:pt x="1855" y="1507"/>
                  </a:lnTo>
                  <a:lnTo>
                    <a:pt x="1855" y="1507"/>
                  </a:lnTo>
                  <a:lnTo>
                    <a:pt x="1859" y="1501"/>
                  </a:lnTo>
                  <a:lnTo>
                    <a:pt x="1865" y="1496"/>
                  </a:lnTo>
                  <a:lnTo>
                    <a:pt x="1871" y="1491"/>
                  </a:lnTo>
                  <a:lnTo>
                    <a:pt x="1878" y="1487"/>
                  </a:lnTo>
                  <a:lnTo>
                    <a:pt x="1886" y="1484"/>
                  </a:lnTo>
                  <a:lnTo>
                    <a:pt x="1895" y="1482"/>
                  </a:lnTo>
                  <a:lnTo>
                    <a:pt x="1902" y="1481"/>
                  </a:lnTo>
                  <a:lnTo>
                    <a:pt x="1911" y="1482"/>
                  </a:lnTo>
                  <a:lnTo>
                    <a:pt x="1911" y="1482"/>
                  </a:lnTo>
                  <a:lnTo>
                    <a:pt x="1954" y="1488"/>
                  </a:lnTo>
                  <a:lnTo>
                    <a:pt x="1997" y="1494"/>
                  </a:lnTo>
                  <a:lnTo>
                    <a:pt x="2046" y="1499"/>
                  </a:lnTo>
                  <a:lnTo>
                    <a:pt x="2046" y="1499"/>
                  </a:lnTo>
                  <a:lnTo>
                    <a:pt x="2096" y="1503"/>
                  </a:lnTo>
                  <a:lnTo>
                    <a:pt x="2140" y="1504"/>
                  </a:lnTo>
                  <a:lnTo>
                    <a:pt x="2185" y="1506"/>
                  </a:lnTo>
                  <a:lnTo>
                    <a:pt x="2185" y="1506"/>
                  </a:lnTo>
                  <a:lnTo>
                    <a:pt x="2189" y="1504"/>
                  </a:lnTo>
                  <a:lnTo>
                    <a:pt x="2193" y="1503"/>
                  </a:lnTo>
                  <a:lnTo>
                    <a:pt x="2201" y="1499"/>
                  </a:lnTo>
                  <a:lnTo>
                    <a:pt x="2208" y="1491"/>
                  </a:lnTo>
                  <a:lnTo>
                    <a:pt x="2213" y="1482"/>
                  </a:lnTo>
                  <a:lnTo>
                    <a:pt x="2233" y="1410"/>
                  </a:lnTo>
                  <a:lnTo>
                    <a:pt x="2250" y="1328"/>
                  </a:lnTo>
                  <a:lnTo>
                    <a:pt x="2250" y="1328"/>
                  </a:lnTo>
                  <a:lnTo>
                    <a:pt x="2250" y="1318"/>
                  </a:lnTo>
                  <a:lnTo>
                    <a:pt x="2247" y="1308"/>
                  </a:lnTo>
                  <a:lnTo>
                    <a:pt x="2242" y="1300"/>
                  </a:lnTo>
                  <a:lnTo>
                    <a:pt x="2239" y="1297"/>
                  </a:lnTo>
                  <a:lnTo>
                    <a:pt x="2235" y="1294"/>
                  </a:lnTo>
                  <a:lnTo>
                    <a:pt x="2235" y="1294"/>
                  </a:lnTo>
                  <a:close/>
                  <a:moveTo>
                    <a:pt x="1126" y="1373"/>
                  </a:moveTo>
                  <a:lnTo>
                    <a:pt x="1126" y="1373"/>
                  </a:lnTo>
                  <a:lnTo>
                    <a:pt x="1102" y="1371"/>
                  </a:lnTo>
                  <a:lnTo>
                    <a:pt x="1080" y="1368"/>
                  </a:lnTo>
                  <a:lnTo>
                    <a:pt x="1058" y="1362"/>
                  </a:lnTo>
                  <a:lnTo>
                    <a:pt x="1037" y="1355"/>
                  </a:lnTo>
                  <a:lnTo>
                    <a:pt x="1016" y="1346"/>
                  </a:lnTo>
                  <a:lnTo>
                    <a:pt x="998" y="1334"/>
                  </a:lnTo>
                  <a:lnTo>
                    <a:pt x="981" y="1321"/>
                  </a:lnTo>
                  <a:lnTo>
                    <a:pt x="964" y="1306"/>
                  </a:lnTo>
                  <a:lnTo>
                    <a:pt x="950" y="1290"/>
                  </a:lnTo>
                  <a:lnTo>
                    <a:pt x="936" y="1272"/>
                  </a:lnTo>
                  <a:lnTo>
                    <a:pt x="926" y="1254"/>
                  </a:lnTo>
                  <a:lnTo>
                    <a:pt x="916" y="1234"/>
                  </a:lnTo>
                  <a:lnTo>
                    <a:pt x="908" y="1213"/>
                  </a:lnTo>
                  <a:lnTo>
                    <a:pt x="902" y="1191"/>
                  </a:lnTo>
                  <a:lnTo>
                    <a:pt x="899" y="1169"/>
                  </a:lnTo>
                  <a:lnTo>
                    <a:pt x="898" y="1145"/>
                  </a:lnTo>
                  <a:lnTo>
                    <a:pt x="898" y="1145"/>
                  </a:lnTo>
                  <a:lnTo>
                    <a:pt x="899" y="1123"/>
                  </a:lnTo>
                  <a:lnTo>
                    <a:pt x="902" y="1099"/>
                  </a:lnTo>
                  <a:lnTo>
                    <a:pt x="908" y="1078"/>
                  </a:lnTo>
                  <a:lnTo>
                    <a:pt x="916" y="1058"/>
                  </a:lnTo>
                  <a:lnTo>
                    <a:pt x="926" y="1037"/>
                  </a:lnTo>
                  <a:lnTo>
                    <a:pt x="936" y="1018"/>
                  </a:lnTo>
                  <a:lnTo>
                    <a:pt x="950" y="1002"/>
                  </a:lnTo>
                  <a:lnTo>
                    <a:pt x="964" y="985"/>
                  </a:lnTo>
                  <a:lnTo>
                    <a:pt x="981" y="970"/>
                  </a:lnTo>
                  <a:lnTo>
                    <a:pt x="998" y="957"/>
                  </a:lnTo>
                  <a:lnTo>
                    <a:pt x="1016" y="945"/>
                  </a:lnTo>
                  <a:lnTo>
                    <a:pt x="1037" y="936"/>
                  </a:lnTo>
                  <a:lnTo>
                    <a:pt x="1058" y="929"/>
                  </a:lnTo>
                  <a:lnTo>
                    <a:pt x="1080" y="923"/>
                  </a:lnTo>
                  <a:lnTo>
                    <a:pt x="1102" y="920"/>
                  </a:lnTo>
                  <a:lnTo>
                    <a:pt x="1126" y="919"/>
                  </a:lnTo>
                  <a:lnTo>
                    <a:pt x="1126" y="919"/>
                  </a:lnTo>
                  <a:lnTo>
                    <a:pt x="1148" y="920"/>
                  </a:lnTo>
                  <a:lnTo>
                    <a:pt x="1171" y="923"/>
                  </a:lnTo>
                  <a:lnTo>
                    <a:pt x="1192" y="929"/>
                  </a:lnTo>
                  <a:lnTo>
                    <a:pt x="1213" y="936"/>
                  </a:lnTo>
                  <a:lnTo>
                    <a:pt x="1234" y="945"/>
                  </a:lnTo>
                  <a:lnTo>
                    <a:pt x="1253" y="957"/>
                  </a:lnTo>
                  <a:lnTo>
                    <a:pt x="1269" y="970"/>
                  </a:lnTo>
                  <a:lnTo>
                    <a:pt x="1285" y="985"/>
                  </a:lnTo>
                  <a:lnTo>
                    <a:pt x="1300" y="1002"/>
                  </a:lnTo>
                  <a:lnTo>
                    <a:pt x="1313" y="1018"/>
                  </a:lnTo>
                  <a:lnTo>
                    <a:pt x="1325" y="1037"/>
                  </a:lnTo>
                  <a:lnTo>
                    <a:pt x="1334" y="1058"/>
                  </a:lnTo>
                  <a:lnTo>
                    <a:pt x="1342" y="1078"/>
                  </a:lnTo>
                  <a:lnTo>
                    <a:pt x="1347" y="1099"/>
                  </a:lnTo>
                  <a:lnTo>
                    <a:pt x="1350" y="1123"/>
                  </a:lnTo>
                  <a:lnTo>
                    <a:pt x="1352" y="1145"/>
                  </a:lnTo>
                  <a:lnTo>
                    <a:pt x="1352" y="1145"/>
                  </a:lnTo>
                  <a:lnTo>
                    <a:pt x="1350" y="1169"/>
                  </a:lnTo>
                  <a:lnTo>
                    <a:pt x="1347" y="1191"/>
                  </a:lnTo>
                  <a:lnTo>
                    <a:pt x="1342" y="1213"/>
                  </a:lnTo>
                  <a:lnTo>
                    <a:pt x="1334" y="1234"/>
                  </a:lnTo>
                  <a:lnTo>
                    <a:pt x="1325" y="1254"/>
                  </a:lnTo>
                  <a:lnTo>
                    <a:pt x="1313" y="1272"/>
                  </a:lnTo>
                  <a:lnTo>
                    <a:pt x="1300" y="1290"/>
                  </a:lnTo>
                  <a:lnTo>
                    <a:pt x="1285" y="1306"/>
                  </a:lnTo>
                  <a:lnTo>
                    <a:pt x="1269" y="1321"/>
                  </a:lnTo>
                  <a:lnTo>
                    <a:pt x="1253" y="1334"/>
                  </a:lnTo>
                  <a:lnTo>
                    <a:pt x="1234" y="1346"/>
                  </a:lnTo>
                  <a:lnTo>
                    <a:pt x="1213" y="1355"/>
                  </a:lnTo>
                  <a:lnTo>
                    <a:pt x="1192" y="1362"/>
                  </a:lnTo>
                  <a:lnTo>
                    <a:pt x="1171" y="1368"/>
                  </a:lnTo>
                  <a:lnTo>
                    <a:pt x="1148" y="1371"/>
                  </a:lnTo>
                  <a:lnTo>
                    <a:pt x="1126" y="1373"/>
                  </a:lnTo>
                  <a:lnTo>
                    <a:pt x="1126" y="1373"/>
                  </a:lnTo>
                  <a:close/>
                </a:path>
              </a:pathLst>
            </a:custGeom>
            <a:solidFill>
              <a:srgbClr val="5E8CFF"/>
            </a:soli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sz="1600" b="1" dirty="0">
                <a:solidFill>
                  <a:srgbClr val="FFFFFF"/>
                </a:solidFill>
                <a:latin typeface="Arial Narrow" pitchFamily="112" charset="0"/>
              </a:endParaRPr>
            </a:p>
          </p:txBody>
        </p:sp>
        <p:sp>
          <p:nvSpPr>
            <p:cNvPr id="64" name="Freeform 7"/>
            <p:cNvSpPr>
              <a:spLocks/>
            </p:cNvSpPr>
            <p:nvPr/>
          </p:nvSpPr>
          <p:spPr bwMode="auto">
            <a:xfrm>
              <a:off x="9116330" y="2677811"/>
              <a:ext cx="740518" cy="293988"/>
            </a:xfrm>
            <a:custGeom>
              <a:avLst/>
              <a:gdLst/>
              <a:ahLst/>
              <a:cxnLst>
                <a:cxn ang="0">
                  <a:pos x="3430" y="953"/>
                </a:cxn>
                <a:cxn ang="0">
                  <a:pos x="3321" y="797"/>
                </a:cxn>
                <a:cxn ang="0">
                  <a:pos x="3197" y="652"/>
                </a:cxn>
                <a:cxn ang="0">
                  <a:pos x="3062" y="518"/>
                </a:cxn>
                <a:cxn ang="0">
                  <a:pos x="2914" y="399"/>
                </a:cxn>
                <a:cxn ang="0">
                  <a:pos x="2755" y="293"/>
                </a:cxn>
                <a:cxn ang="0">
                  <a:pos x="2587" y="202"/>
                </a:cxn>
                <a:cxn ang="0">
                  <a:pos x="2411" y="127"/>
                </a:cxn>
                <a:cxn ang="0">
                  <a:pos x="2225" y="68"/>
                </a:cxn>
                <a:cxn ang="0">
                  <a:pos x="2034" y="27"/>
                </a:cxn>
                <a:cxn ang="0">
                  <a:pos x="1835" y="4"/>
                </a:cxn>
                <a:cxn ang="0">
                  <a:pos x="1699" y="0"/>
                </a:cxn>
                <a:cxn ang="0">
                  <a:pos x="1503" y="9"/>
                </a:cxn>
                <a:cxn ang="0">
                  <a:pos x="1312" y="37"/>
                </a:cxn>
                <a:cxn ang="0">
                  <a:pos x="1126" y="81"/>
                </a:cxn>
                <a:cxn ang="0">
                  <a:pos x="948" y="143"/>
                </a:cxn>
                <a:cxn ang="0">
                  <a:pos x="777" y="219"/>
                </a:cxn>
                <a:cxn ang="0">
                  <a:pos x="615" y="311"/>
                </a:cxn>
                <a:cxn ang="0">
                  <a:pos x="464" y="415"/>
                </a:cxn>
                <a:cxn ang="0">
                  <a:pos x="321" y="535"/>
                </a:cxn>
                <a:cxn ang="0">
                  <a:pos x="191" y="664"/>
                </a:cxn>
                <a:cxn ang="0">
                  <a:pos x="72" y="807"/>
                </a:cxn>
                <a:cxn ang="0">
                  <a:pos x="385" y="897"/>
                </a:cxn>
                <a:cxn ang="0">
                  <a:pos x="599" y="1237"/>
                </a:cxn>
                <a:cxn ang="0">
                  <a:pos x="676" y="1141"/>
                </a:cxn>
                <a:cxn ang="0">
                  <a:pos x="761" y="1055"/>
                </a:cxn>
                <a:cxn ang="0">
                  <a:pos x="852" y="975"/>
                </a:cxn>
                <a:cxn ang="0">
                  <a:pos x="951" y="904"/>
                </a:cxn>
                <a:cxn ang="0">
                  <a:pos x="1056" y="841"/>
                </a:cxn>
                <a:cxn ang="0">
                  <a:pos x="1168" y="788"/>
                </a:cxn>
                <a:cxn ang="0">
                  <a:pos x="1282" y="745"/>
                </a:cxn>
                <a:cxn ang="0">
                  <a:pos x="1403" y="713"/>
                </a:cxn>
                <a:cxn ang="0">
                  <a:pos x="1528" y="691"/>
                </a:cxn>
                <a:cxn ang="0">
                  <a:pos x="1657" y="680"/>
                </a:cxn>
                <a:cxn ang="0">
                  <a:pos x="1743" y="680"/>
                </a:cxn>
                <a:cxn ang="0">
                  <a:pos x="1875" y="691"/>
                </a:cxn>
                <a:cxn ang="0">
                  <a:pos x="2001" y="713"/>
                </a:cxn>
                <a:cxn ang="0">
                  <a:pos x="2123" y="747"/>
                </a:cxn>
                <a:cxn ang="0">
                  <a:pos x="2240" y="791"/>
                </a:cxn>
                <a:cxn ang="0">
                  <a:pos x="2353" y="845"/>
                </a:cxn>
                <a:cxn ang="0">
                  <a:pos x="2458" y="910"/>
                </a:cxn>
                <a:cxn ang="0">
                  <a:pos x="2558" y="984"/>
                </a:cxn>
                <a:cxn ang="0">
                  <a:pos x="2651" y="1065"/>
                </a:cxn>
                <a:cxn ang="0">
                  <a:pos x="2735" y="1155"/>
                </a:cxn>
                <a:cxn ang="0">
                  <a:pos x="2811" y="1252"/>
                </a:cxn>
                <a:cxn ang="0">
                  <a:pos x="2636" y="1402"/>
                </a:cxn>
                <a:cxn ang="0">
                  <a:pos x="3624" y="844"/>
                </a:cxn>
              </a:cxnLst>
              <a:rect l="0" t="0" r="r" b="b"/>
              <a:pathLst>
                <a:path w="3626" h="1438">
                  <a:moveTo>
                    <a:pt x="3624" y="844"/>
                  </a:moveTo>
                  <a:lnTo>
                    <a:pt x="3430" y="953"/>
                  </a:lnTo>
                  <a:lnTo>
                    <a:pt x="3430" y="953"/>
                  </a:lnTo>
                  <a:lnTo>
                    <a:pt x="3395" y="900"/>
                  </a:lnTo>
                  <a:lnTo>
                    <a:pt x="3358" y="847"/>
                  </a:lnTo>
                  <a:lnTo>
                    <a:pt x="3321" y="797"/>
                  </a:lnTo>
                  <a:lnTo>
                    <a:pt x="3281" y="747"/>
                  </a:lnTo>
                  <a:lnTo>
                    <a:pt x="3240" y="698"/>
                  </a:lnTo>
                  <a:lnTo>
                    <a:pt x="3197" y="652"/>
                  </a:lnTo>
                  <a:lnTo>
                    <a:pt x="3153" y="607"/>
                  </a:lnTo>
                  <a:lnTo>
                    <a:pt x="3109" y="563"/>
                  </a:lnTo>
                  <a:lnTo>
                    <a:pt x="3062" y="518"/>
                  </a:lnTo>
                  <a:lnTo>
                    <a:pt x="3013" y="477"/>
                  </a:lnTo>
                  <a:lnTo>
                    <a:pt x="2964" y="437"/>
                  </a:lnTo>
                  <a:lnTo>
                    <a:pt x="2914" y="399"/>
                  </a:lnTo>
                  <a:lnTo>
                    <a:pt x="2863" y="362"/>
                  </a:lnTo>
                  <a:lnTo>
                    <a:pt x="2810" y="327"/>
                  </a:lnTo>
                  <a:lnTo>
                    <a:pt x="2755" y="293"/>
                  </a:lnTo>
                  <a:lnTo>
                    <a:pt x="2701" y="261"/>
                  </a:lnTo>
                  <a:lnTo>
                    <a:pt x="2645" y="231"/>
                  </a:lnTo>
                  <a:lnTo>
                    <a:pt x="2587" y="202"/>
                  </a:lnTo>
                  <a:lnTo>
                    <a:pt x="2530" y="175"/>
                  </a:lnTo>
                  <a:lnTo>
                    <a:pt x="2471" y="150"/>
                  </a:lnTo>
                  <a:lnTo>
                    <a:pt x="2411" y="127"/>
                  </a:lnTo>
                  <a:lnTo>
                    <a:pt x="2350" y="105"/>
                  </a:lnTo>
                  <a:lnTo>
                    <a:pt x="2288" y="85"/>
                  </a:lnTo>
                  <a:lnTo>
                    <a:pt x="2225" y="68"/>
                  </a:lnTo>
                  <a:lnTo>
                    <a:pt x="2162" y="52"/>
                  </a:lnTo>
                  <a:lnTo>
                    <a:pt x="2098" y="38"/>
                  </a:lnTo>
                  <a:lnTo>
                    <a:pt x="2034" y="27"/>
                  </a:lnTo>
                  <a:lnTo>
                    <a:pt x="1967" y="16"/>
                  </a:lnTo>
                  <a:lnTo>
                    <a:pt x="1903" y="9"/>
                  </a:lnTo>
                  <a:lnTo>
                    <a:pt x="1835" y="4"/>
                  </a:lnTo>
                  <a:lnTo>
                    <a:pt x="1768" y="0"/>
                  </a:lnTo>
                  <a:lnTo>
                    <a:pt x="1699" y="0"/>
                  </a:lnTo>
                  <a:lnTo>
                    <a:pt x="1699" y="0"/>
                  </a:lnTo>
                  <a:lnTo>
                    <a:pt x="1634" y="0"/>
                  </a:lnTo>
                  <a:lnTo>
                    <a:pt x="1568" y="3"/>
                  </a:lnTo>
                  <a:lnTo>
                    <a:pt x="1503" y="9"/>
                  </a:lnTo>
                  <a:lnTo>
                    <a:pt x="1439" y="16"/>
                  </a:lnTo>
                  <a:lnTo>
                    <a:pt x="1375" y="25"/>
                  </a:lnTo>
                  <a:lnTo>
                    <a:pt x="1312" y="37"/>
                  </a:lnTo>
                  <a:lnTo>
                    <a:pt x="1250" y="49"/>
                  </a:lnTo>
                  <a:lnTo>
                    <a:pt x="1188" y="65"/>
                  </a:lnTo>
                  <a:lnTo>
                    <a:pt x="1126" y="81"/>
                  </a:lnTo>
                  <a:lnTo>
                    <a:pt x="1066" y="100"/>
                  </a:lnTo>
                  <a:lnTo>
                    <a:pt x="1007" y="121"/>
                  </a:lnTo>
                  <a:lnTo>
                    <a:pt x="948" y="143"/>
                  </a:lnTo>
                  <a:lnTo>
                    <a:pt x="891" y="166"/>
                  </a:lnTo>
                  <a:lnTo>
                    <a:pt x="833" y="191"/>
                  </a:lnTo>
                  <a:lnTo>
                    <a:pt x="777" y="219"/>
                  </a:lnTo>
                  <a:lnTo>
                    <a:pt x="723" y="247"/>
                  </a:lnTo>
                  <a:lnTo>
                    <a:pt x="668" y="278"/>
                  </a:lnTo>
                  <a:lnTo>
                    <a:pt x="615" y="311"/>
                  </a:lnTo>
                  <a:lnTo>
                    <a:pt x="564" y="345"/>
                  </a:lnTo>
                  <a:lnTo>
                    <a:pt x="514" y="380"/>
                  </a:lnTo>
                  <a:lnTo>
                    <a:pt x="464" y="415"/>
                  </a:lnTo>
                  <a:lnTo>
                    <a:pt x="415" y="454"/>
                  </a:lnTo>
                  <a:lnTo>
                    <a:pt x="368" y="493"/>
                  </a:lnTo>
                  <a:lnTo>
                    <a:pt x="321" y="535"/>
                  </a:lnTo>
                  <a:lnTo>
                    <a:pt x="276" y="576"/>
                  </a:lnTo>
                  <a:lnTo>
                    <a:pt x="232" y="620"/>
                  </a:lnTo>
                  <a:lnTo>
                    <a:pt x="191" y="664"/>
                  </a:lnTo>
                  <a:lnTo>
                    <a:pt x="150" y="711"/>
                  </a:lnTo>
                  <a:lnTo>
                    <a:pt x="110" y="759"/>
                  </a:lnTo>
                  <a:lnTo>
                    <a:pt x="72" y="807"/>
                  </a:lnTo>
                  <a:lnTo>
                    <a:pt x="35" y="856"/>
                  </a:lnTo>
                  <a:lnTo>
                    <a:pt x="0" y="907"/>
                  </a:lnTo>
                  <a:lnTo>
                    <a:pt x="385" y="897"/>
                  </a:lnTo>
                  <a:lnTo>
                    <a:pt x="575" y="1270"/>
                  </a:lnTo>
                  <a:lnTo>
                    <a:pt x="575" y="1270"/>
                  </a:lnTo>
                  <a:lnTo>
                    <a:pt x="599" y="1237"/>
                  </a:lnTo>
                  <a:lnTo>
                    <a:pt x="624" y="1205"/>
                  </a:lnTo>
                  <a:lnTo>
                    <a:pt x="649" y="1172"/>
                  </a:lnTo>
                  <a:lnTo>
                    <a:pt x="676" y="1141"/>
                  </a:lnTo>
                  <a:lnTo>
                    <a:pt x="704" y="1112"/>
                  </a:lnTo>
                  <a:lnTo>
                    <a:pt x="732" y="1083"/>
                  </a:lnTo>
                  <a:lnTo>
                    <a:pt x="761" y="1055"/>
                  </a:lnTo>
                  <a:lnTo>
                    <a:pt x="791" y="1028"/>
                  </a:lnTo>
                  <a:lnTo>
                    <a:pt x="821" y="1000"/>
                  </a:lnTo>
                  <a:lnTo>
                    <a:pt x="852" y="975"/>
                  </a:lnTo>
                  <a:lnTo>
                    <a:pt x="885" y="950"/>
                  </a:lnTo>
                  <a:lnTo>
                    <a:pt x="917" y="926"/>
                  </a:lnTo>
                  <a:lnTo>
                    <a:pt x="951" y="904"/>
                  </a:lnTo>
                  <a:lnTo>
                    <a:pt x="985" y="882"/>
                  </a:lnTo>
                  <a:lnTo>
                    <a:pt x="1020" y="862"/>
                  </a:lnTo>
                  <a:lnTo>
                    <a:pt x="1056" y="841"/>
                  </a:lnTo>
                  <a:lnTo>
                    <a:pt x="1092" y="822"/>
                  </a:lnTo>
                  <a:lnTo>
                    <a:pt x="1129" y="804"/>
                  </a:lnTo>
                  <a:lnTo>
                    <a:pt x="1168" y="788"/>
                  </a:lnTo>
                  <a:lnTo>
                    <a:pt x="1204" y="773"/>
                  </a:lnTo>
                  <a:lnTo>
                    <a:pt x="1244" y="759"/>
                  </a:lnTo>
                  <a:lnTo>
                    <a:pt x="1282" y="745"/>
                  </a:lnTo>
                  <a:lnTo>
                    <a:pt x="1322" y="734"/>
                  </a:lnTo>
                  <a:lnTo>
                    <a:pt x="1363" y="722"/>
                  </a:lnTo>
                  <a:lnTo>
                    <a:pt x="1403" y="713"/>
                  </a:lnTo>
                  <a:lnTo>
                    <a:pt x="1444" y="704"/>
                  </a:lnTo>
                  <a:lnTo>
                    <a:pt x="1486" y="697"/>
                  </a:lnTo>
                  <a:lnTo>
                    <a:pt x="1528" y="691"/>
                  </a:lnTo>
                  <a:lnTo>
                    <a:pt x="1571" y="686"/>
                  </a:lnTo>
                  <a:lnTo>
                    <a:pt x="1614" y="682"/>
                  </a:lnTo>
                  <a:lnTo>
                    <a:pt x="1657" y="680"/>
                  </a:lnTo>
                  <a:lnTo>
                    <a:pt x="1699" y="680"/>
                  </a:lnTo>
                  <a:lnTo>
                    <a:pt x="1699" y="680"/>
                  </a:lnTo>
                  <a:lnTo>
                    <a:pt x="1743" y="680"/>
                  </a:lnTo>
                  <a:lnTo>
                    <a:pt x="1788" y="682"/>
                  </a:lnTo>
                  <a:lnTo>
                    <a:pt x="1832" y="686"/>
                  </a:lnTo>
                  <a:lnTo>
                    <a:pt x="1875" y="691"/>
                  </a:lnTo>
                  <a:lnTo>
                    <a:pt x="1917" y="697"/>
                  </a:lnTo>
                  <a:lnTo>
                    <a:pt x="1958" y="704"/>
                  </a:lnTo>
                  <a:lnTo>
                    <a:pt x="2001" y="713"/>
                  </a:lnTo>
                  <a:lnTo>
                    <a:pt x="2042" y="723"/>
                  </a:lnTo>
                  <a:lnTo>
                    <a:pt x="2082" y="735"/>
                  </a:lnTo>
                  <a:lnTo>
                    <a:pt x="2123" y="747"/>
                  </a:lnTo>
                  <a:lnTo>
                    <a:pt x="2163" y="760"/>
                  </a:lnTo>
                  <a:lnTo>
                    <a:pt x="2202" y="775"/>
                  </a:lnTo>
                  <a:lnTo>
                    <a:pt x="2240" y="791"/>
                  </a:lnTo>
                  <a:lnTo>
                    <a:pt x="2278" y="809"/>
                  </a:lnTo>
                  <a:lnTo>
                    <a:pt x="2316" y="826"/>
                  </a:lnTo>
                  <a:lnTo>
                    <a:pt x="2353" y="845"/>
                  </a:lnTo>
                  <a:lnTo>
                    <a:pt x="2389" y="866"/>
                  </a:lnTo>
                  <a:lnTo>
                    <a:pt x="2424" y="888"/>
                  </a:lnTo>
                  <a:lnTo>
                    <a:pt x="2458" y="910"/>
                  </a:lnTo>
                  <a:lnTo>
                    <a:pt x="2493" y="934"/>
                  </a:lnTo>
                  <a:lnTo>
                    <a:pt x="2526" y="959"/>
                  </a:lnTo>
                  <a:lnTo>
                    <a:pt x="2558" y="984"/>
                  </a:lnTo>
                  <a:lnTo>
                    <a:pt x="2589" y="1010"/>
                  </a:lnTo>
                  <a:lnTo>
                    <a:pt x="2620" y="1037"/>
                  </a:lnTo>
                  <a:lnTo>
                    <a:pt x="2651" y="1065"/>
                  </a:lnTo>
                  <a:lnTo>
                    <a:pt x="2680" y="1094"/>
                  </a:lnTo>
                  <a:lnTo>
                    <a:pt x="2708" y="1124"/>
                  </a:lnTo>
                  <a:lnTo>
                    <a:pt x="2735" y="1155"/>
                  </a:lnTo>
                  <a:lnTo>
                    <a:pt x="2761" y="1187"/>
                  </a:lnTo>
                  <a:lnTo>
                    <a:pt x="2786" y="1220"/>
                  </a:lnTo>
                  <a:lnTo>
                    <a:pt x="2811" y="1252"/>
                  </a:lnTo>
                  <a:lnTo>
                    <a:pt x="2835" y="1286"/>
                  </a:lnTo>
                  <a:lnTo>
                    <a:pt x="2635" y="1399"/>
                  </a:lnTo>
                  <a:lnTo>
                    <a:pt x="2636" y="1402"/>
                  </a:lnTo>
                  <a:lnTo>
                    <a:pt x="3306" y="1438"/>
                  </a:lnTo>
                  <a:lnTo>
                    <a:pt x="3626" y="847"/>
                  </a:lnTo>
                  <a:lnTo>
                    <a:pt x="3624" y="844"/>
                  </a:lnTo>
                  <a:close/>
                </a:path>
              </a:pathLst>
            </a:custGeom>
            <a:solidFill>
              <a:schemeClr val="bg1"/>
            </a:solidFill>
            <a:ln w="9525">
              <a:noFill/>
              <a:miter lim="800000"/>
              <a:headEnd/>
              <a:tailEnd/>
            </a:ln>
          </p:spPr>
          <p:txBody>
            <a:bodyPr wrap="none" anchor="ctr"/>
            <a:lstStyle/>
            <a:p>
              <a:endParaRPr lang="en-US" dirty="0"/>
            </a:p>
          </p:txBody>
        </p:sp>
      </p:grpSp>
      <p:grpSp>
        <p:nvGrpSpPr>
          <p:cNvPr id="65" name="Group 1755" descr="Element 3: Green gear"/>
          <p:cNvGrpSpPr/>
          <p:nvPr/>
        </p:nvGrpSpPr>
        <p:grpSpPr>
          <a:xfrm>
            <a:off x="7244887" y="1300413"/>
            <a:ext cx="828547" cy="1124077"/>
            <a:chOff x="8010734" y="1725146"/>
            <a:chExt cx="1243863" cy="1265976"/>
          </a:xfrm>
        </p:grpSpPr>
        <p:sp>
          <p:nvSpPr>
            <p:cNvPr id="66" name="Freeform 7"/>
            <p:cNvSpPr>
              <a:spLocks noEditPoints="1"/>
            </p:cNvSpPr>
            <p:nvPr/>
          </p:nvSpPr>
          <p:spPr bwMode="auto">
            <a:xfrm rot="21246557">
              <a:off x="8010734" y="1725146"/>
              <a:ext cx="1243863" cy="1265976"/>
            </a:xfrm>
            <a:custGeom>
              <a:avLst/>
              <a:gdLst>
                <a:gd name="T0" fmla="*/ 1975 w 2250"/>
                <a:gd name="T1" fmla="*/ 1188 h 2291"/>
                <a:gd name="T2" fmla="*/ 1942 w 2250"/>
                <a:gd name="T3" fmla="*/ 1107 h 2291"/>
                <a:gd name="T4" fmla="*/ 1954 w 2250"/>
                <a:gd name="T5" fmla="*/ 959 h 2291"/>
                <a:gd name="T6" fmla="*/ 2202 w 2250"/>
                <a:gd name="T7" fmla="*/ 806 h 2291"/>
                <a:gd name="T8" fmla="*/ 2146 w 2250"/>
                <a:gd name="T9" fmla="*/ 632 h 2291"/>
                <a:gd name="T10" fmla="*/ 1979 w 2250"/>
                <a:gd name="T11" fmla="*/ 641 h 2291"/>
                <a:gd name="T12" fmla="*/ 1799 w 2250"/>
                <a:gd name="T13" fmla="*/ 673 h 2291"/>
                <a:gd name="T14" fmla="*/ 1695 w 2250"/>
                <a:gd name="T15" fmla="*/ 553 h 2291"/>
                <a:gd name="T16" fmla="*/ 1751 w 2250"/>
                <a:gd name="T17" fmla="*/ 374 h 2291"/>
                <a:gd name="T18" fmla="*/ 1723 w 2250"/>
                <a:gd name="T19" fmla="*/ 169 h 2291"/>
                <a:gd name="T20" fmla="*/ 1615 w 2250"/>
                <a:gd name="T21" fmla="*/ 132 h 2291"/>
                <a:gd name="T22" fmla="*/ 1430 w 2250"/>
                <a:gd name="T23" fmla="*/ 351 h 2291"/>
                <a:gd name="T24" fmla="*/ 1234 w 2250"/>
                <a:gd name="T25" fmla="*/ 326 h 2291"/>
                <a:gd name="T26" fmla="*/ 1182 w 2250"/>
                <a:gd name="T27" fmla="*/ 152 h 2291"/>
                <a:gd name="T28" fmla="*/ 1075 w 2250"/>
                <a:gd name="T29" fmla="*/ 0 h 2291"/>
                <a:gd name="T30" fmla="*/ 929 w 2250"/>
                <a:gd name="T31" fmla="*/ 37 h 2291"/>
                <a:gd name="T32" fmla="*/ 904 w 2250"/>
                <a:gd name="T33" fmla="*/ 334 h 2291"/>
                <a:gd name="T34" fmla="*/ 762 w 2250"/>
                <a:gd name="T35" fmla="*/ 407 h 2291"/>
                <a:gd name="T36" fmla="*/ 695 w 2250"/>
                <a:gd name="T37" fmla="*/ 407 h 2291"/>
                <a:gd name="T38" fmla="*/ 479 w 2250"/>
                <a:gd name="T39" fmla="*/ 219 h 2291"/>
                <a:gd name="T40" fmla="*/ 321 w 2250"/>
                <a:gd name="T41" fmla="*/ 334 h 2291"/>
                <a:gd name="T42" fmla="*/ 463 w 2250"/>
                <a:gd name="T43" fmla="*/ 595 h 2291"/>
                <a:gd name="T44" fmla="*/ 428 w 2250"/>
                <a:gd name="T45" fmla="*/ 713 h 2291"/>
                <a:gd name="T46" fmla="*/ 339 w 2250"/>
                <a:gd name="T47" fmla="*/ 797 h 2291"/>
                <a:gd name="T48" fmla="*/ 58 w 2250"/>
                <a:gd name="T49" fmla="*/ 777 h 2291"/>
                <a:gd name="T50" fmla="*/ 15 w 2250"/>
                <a:gd name="T51" fmla="*/ 985 h 2291"/>
                <a:gd name="T52" fmla="*/ 283 w 2250"/>
                <a:gd name="T53" fmla="*/ 1095 h 2291"/>
                <a:gd name="T54" fmla="*/ 309 w 2250"/>
                <a:gd name="T55" fmla="*/ 1188 h 2291"/>
                <a:gd name="T56" fmla="*/ 289 w 2250"/>
                <a:gd name="T57" fmla="*/ 1325 h 2291"/>
                <a:gd name="T58" fmla="*/ 45 w 2250"/>
                <a:gd name="T59" fmla="*/ 1481 h 2291"/>
                <a:gd name="T60" fmla="*/ 111 w 2250"/>
                <a:gd name="T61" fmla="*/ 1657 h 2291"/>
                <a:gd name="T62" fmla="*/ 320 w 2250"/>
                <a:gd name="T63" fmla="*/ 1626 h 2291"/>
                <a:gd name="T64" fmla="*/ 462 w 2250"/>
                <a:gd name="T65" fmla="*/ 1617 h 2291"/>
                <a:gd name="T66" fmla="*/ 562 w 2250"/>
                <a:gd name="T67" fmla="*/ 1741 h 2291"/>
                <a:gd name="T68" fmla="*/ 481 w 2250"/>
                <a:gd name="T69" fmla="*/ 1951 h 2291"/>
                <a:gd name="T70" fmla="*/ 577 w 2250"/>
                <a:gd name="T71" fmla="*/ 2139 h 2291"/>
                <a:gd name="T72" fmla="*/ 728 w 2250"/>
                <a:gd name="T73" fmla="*/ 2044 h 2291"/>
                <a:gd name="T74" fmla="*/ 852 w 2250"/>
                <a:gd name="T75" fmla="*/ 1914 h 2291"/>
                <a:gd name="T76" fmla="*/ 1035 w 2250"/>
                <a:gd name="T77" fmla="*/ 1973 h 2291"/>
                <a:gd name="T78" fmla="*/ 1092 w 2250"/>
                <a:gd name="T79" fmla="*/ 2219 h 2291"/>
                <a:gd name="T80" fmla="*/ 1208 w 2250"/>
                <a:gd name="T81" fmla="*/ 2278 h 2291"/>
                <a:gd name="T82" fmla="*/ 1321 w 2250"/>
                <a:gd name="T83" fmla="*/ 2243 h 2291"/>
                <a:gd name="T84" fmla="*/ 1343 w 2250"/>
                <a:gd name="T85" fmla="*/ 1953 h 2291"/>
                <a:gd name="T86" fmla="*/ 1488 w 2250"/>
                <a:gd name="T87" fmla="*/ 1873 h 2291"/>
                <a:gd name="T88" fmla="*/ 1559 w 2250"/>
                <a:gd name="T89" fmla="*/ 1879 h 2291"/>
                <a:gd name="T90" fmla="*/ 1784 w 2250"/>
                <a:gd name="T91" fmla="*/ 2062 h 2291"/>
                <a:gd name="T92" fmla="*/ 1923 w 2250"/>
                <a:gd name="T93" fmla="*/ 1954 h 2291"/>
                <a:gd name="T94" fmla="*/ 1837 w 2250"/>
                <a:gd name="T95" fmla="*/ 1756 h 2291"/>
                <a:gd name="T96" fmla="*/ 1784 w 2250"/>
                <a:gd name="T97" fmla="*/ 1624 h 2291"/>
                <a:gd name="T98" fmla="*/ 1895 w 2250"/>
                <a:gd name="T99" fmla="*/ 1482 h 2291"/>
                <a:gd name="T100" fmla="*/ 2185 w 2250"/>
                <a:gd name="T101" fmla="*/ 1506 h 2291"/>
                <a:gd name="T102" fmla="*/ 2242 w 2250"/>
                <a:gd name="T103" fmla="*/ 1300 h 2291"/>
                <a:gd name="T104" fmla="*/ 998 w 2250"/>
                <a:gd name="T105" fmla="*/ 1334 h 2291"/>
                <a:gd name="T106" fmla="*/ 898 w 2250"/>
                <a:gd name="T107" fmla="*/ 1145 h 2291"/>
                <a:gd name="T108" fmla="*/ 1016 w 2250"/>
                <a:gd name="T109" fmla="*/ 945 h 2291"/>
                <a:gd name="T110" fmla="*/ 1234 w 2250"/>
                <a:gd name="T111" fmla="*/ 945 h 2291"/>
                <a:gd name="T112" fmla="*/ 1352 w 2250"/>
                <a:gd name="T113" fmla="*/ 1145 h 2291"/>
                <a:gd name="T114" fmla="*/ 1253 w 2250"/>
                <a:gd name="T115" fmla="*/ 1334 h 2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50" h="2291">
                  <a:moveTo>
                    <a:pt x="2235" y="1294"/>
                  </a:moveTo>
                  <a:lnTo>
                    <a:pt x="2235" y="1294"/>
                  </a:lnTo>
                  <a:lnTo>
                    <a:pt x="2195" y="1275"/>
                  </a:lnTo>
                  <a:lnTo>
                    <a:pt x="2155" y="1257"/>
                  </a:lnTo>
                  <a:lnTo>
                    <a:pt x="2109" y="1238"/>
                  </a:lnTo>
                  <a:lnTo>
                    <a:pt x="2109" y="1238"/>
                  </a:lnTo>
                  <a:lnTo>
                    <a:pt x="2062" y="1219"/>
                  </a:lnTo>
                  <a:lnTo>
                    <a:pt x="2022" y="1204"/>
                  </a:lnTo>
                  <a:lnTo>
                    <a:pt x="1980" y="1191"/>
                  </a:lnTo>
                  <a:lnTo>
                    <a:pt x="1980" y="1191"/>
                  </a:lnTo>
                  <a:lnTo>
                    <a:pt x="1975" y="1188"/>
                  </a:lnTo>
                  <a:lnTo>
                    <a:pt x="1967" y="1183"/>
                  </a:lnTo>
                  <a:lnTo>
                    <a:pt x="1960" y="1179"/>
                  </a:lnTo>
                  <a:lnTo>
                    <a:pt x="1954" y="1173"/>
                  </a:lnTo>
                  <a:lnTo>
                    <a:pt x="1949" y="1167"/>
                  </a:lnTo>
                  <a:lnTo>
                    <a:pt x="1945" y="1160"/>
                  </a:lnTo>
                  <a:lnTo>
                    <a:pt x="1943" y="1152"/>
                  </a:lnTo>
                  <a:lnTo>
                    <a:pt x="1942" y="1144"/>
                  </a:lnTo>
                  <a:lnTo>
                    <a:pt x="1942" y="1121"/>
                  </a:lnTo>
                  <a:lnTo>
                    <a:pt x="1942" y="1121"/>
                  </a:lnTo>
                  <a:lnTo>
                    <a:pt x="1942" y="1107"/>
                  </a:lnTo>
                  <a:lnTo>
                    <a:pt x="1942" y="1107"/>
                  </a:lnTo>
                  <a:lnTo>
                    <a:pt x="1942" y="1092"/>
                  </a:lnTo>
                  <a:lnTo>
                    <a:pt x="1941" y="1077"/>
                  </a:lnTo>
                  <a:lnTo>
                    <a:pt x="1932" y="1007"/>
                  </a:lnTo>
                  <a:lnTo>
                    <a:pt x="1932" y="1007"/>
                  </a:lnTo>
                  <a:lnTo>
                    <a:pt x="1932" y="1000"/>
                  </a:lnTo>
                  <a:lnTo>
                    <a:pt x="1932" y="993"/>
                  </a:lnTo>
                  <a:lnTo>
                    <a:pt x="1935" y="985"/>
                  </a:lnTo>
                  <a:lnTo>
                    <a:pt x="1938" y="978"/>
                  </a:lnTo>
                  <a:lnTo>
                    <a:pt x="1942" y="970"/>
                  </a:lnTo>
                  <a:lnTo>
                    <a:pt x="1948" y="965"/>
                  </a:lnTo>
                  <a:lnTo>
                    <a:pt x="1954" y="959"/>
                  </a:lnTo>
                  <a:lnTo>
                    <a:pt x="1961" y="954"/>
                  </a:lnTo>
                  <a:lnTo>
                    <a:pt x="1961" y="954"/>
                  </a:lnTo>
                  <a:lnTo>
                    <a:pt x="2000" y="935"/>
                  </a:lnTo>
                  <a:lnTo>
                    <a:pt x="2038" y="914"/>
                  </a:lnTo>
                  <a:lnTo>
                    <a:pt x="2081" y="889"/>
                  </a:lnTo>
                  <a:lnTo>
                    <a:pt x="2081" y="889"/>
                  </a:lnTo>
                  <a:lnTo>
                    <a:pt x="2122" y="864"/>
                  </a:lnTo>
                  <a:lnTo>
                    <a:pt x="2161" y="837"/>
                  </a:lnTo>
                  <a:lnTo>
                    <a:pt x="2196" y="812"/>
                  </a:lnTo>
                  <a:lnTo>
                    <a:pt x="2196" y="812"/>
                  </a:lnTo>
                  <a:lnTo>
                    <a:pt x="2202" y="806"/>
                  </a:lnTo>
                  <a:lnTo>
                    <a:pt x="2205" y="797"/>
                  </a:lnTo>
                  <a:lnTo>
                    <a:pt x="2207" y="787"/>
                  </a:lnTo>
                  <a:lnTo>
                    <a:pt x="2205" y="777"/>
                  </a:lnTo>
                  <a:lnTo>
                    <a:pt x="2205" y="777"/>
                  </a:lnTo>
                  <a:lnTo>
                    <a:pt x="2198" y="753"/>
                  </a:lnTo>
                  <a:lnTo>
                    <a:pt x="2189" y="729"/>
                  </a:lnTo>
                  <a:lnTo>
                    <a:pt x="2179" y="704"/>
                  </a:lnTo>
                  <a:lnTo>
                    <a:pt x="2156" y="652"/>
                  </a:lnTo>
                  <a:lnTo>
                    <a:pt x="2156" y="652"/>
                  </a:lnTo>
                  <a:lnTo>
                    <a:pt x="2152" y="642"/>
                  </a:lnTo>
                  <a:lnTo>
                    <a:pt x="2146" y="632"/>
                  </a:lnTo>
                  <a:lnTo>
                    <a:pt x="2146" y="632"/>
                  </a:lnTo>
                  <a:lnTo>
                    <a:pt x="2139" y="623"/>
                  </a:lnTo>
                  <a:lnTo>
                    <a:pt x="2131" y="617"/>
                  </a:lnTo>
                  <a:lnTo>
                    <a:pt x="2121" y="612"/>
                  </a:lnTo>
                  <a:lnTo>
                    <a:pt x="2114" y="612"/>
                  </a:lnTo>
                  <a:lnTo>
                    <a:pt x="2114" y="612"/>
                  </a:lnTo>
                  <a:lnTo>
                    <a:pt x="2114" y="612"/>
                  </a:lnTo>
                  <a:lnTo>
                    <a:pt x="2114" y="612"/>
                  </a:lnTo>
                  <a:lnTo>
                    <a:pt x="2071" y="620"/>
                  </a:lnTo>
                  <a:lnTo>
                    <a:pt x="2028" y="629"/>
                  </a:lnTo>
                  <a:lnTo>
                    <a:pt x="1979" y="641"/>
                  </a:lnTo>
                  <a:lnTo>
                    <a:pt x="1979" y="641"/>
                  </a:lnTo>
                  <a:lnTo>
                    <a:pt x="1930" y="652"/>
                  </a:lnTo>
                  <a:lnTo>
                    <a:pt x="1889" y="666"/>
                  </a:lnTo>
                  <a:lnTo>
                    <a:pt x="1847" y="679"/>
                  </a:lnTo>
                  <a:lnTo>
                    <a:pt x="1847" y="679"/>
                  </a:lnTo>
                  <a:lnTo>
                    <a:pt x="1838" y="681"/>
                  </a:lnTo>
                  <a:lnTo>
                    <a:pt x="1830" y="682"/>
                  </a:lnTo>
                  <a:lnTo>
                    <a:pt x="1821" y="682"/>
                  </a:lnTo>
                  <a:lnTo>
                    <a:pt x="1813" y="679"/>
                  </a:lnTo>
                  <a:lnTo>
                    <a:pt x="1806" y="676"/>
                  </a:lnTo>
                  <a:lnTo>
                    <a:pt x="1799" y="673"/>
                  </a:lnTo>
                  <a:lnTo>
                    <a:pt x="1793" y="667"/>
                  </a:lnTo>
                  <a:lnTo>
                    <a:pt x="1788" y="663"/>
                  </a:lnTo>
                  <a:lnTo>
                    <a:pt x="1781" y="651"/>
                  </a:lnTo>
                  <a:lnTo>
                    <a:pt x="1781" y="651"/>
                  </a:lnTo>
                  <a:lnTo>
                    <a:pt x="1781" y="651"/>
                  </a:lnTo>
                  <a:lnTo>
                    <a:pt x="1745" y="610"/>
                  </a:lnTo>
                  <a:lnTo>
                    <a:pt x="1710" y="568"/>
                  </a:lnTo>
                  <a:lnTo>
                    <a:pt x="1710" y="568"/>
                  </a:lnTo>
                  <a:lnTo>
                    <a:pt x="1699" y="559"/>
                  </a:lnTo>
                  <a:lnTo>
                    <a:pt x="1699" y="559"/>
                  </a:lnTo>
                  <a:lnTo>
                    <a:pt x="1695" y="553"/>
                  </a:lnTo>
                  <a:lnTo>
                    <a:pt x="1691" y="546"/>
                  </a:lnTo>
                  <a:lnTo>
                    <a:pt x="1689" y="539"/>
                  </a:lnTo>
                  <a:lnTo>
                    <a:pt x="1688" y="531"/>
                  </a:lnTo>
                  <a:lnTo>
                    <a:pt x="1688" y="522"/>
                  </a:lnTo>
                  <a:lnTo>
                    <a:pt x="1688" y="513"/>
                  </a:lnTo>
                  <a:lnTo>
                    <a:pt x="1691" y="506"/>
                  </a:lnTo>
                  <a:lnTo>
                    <a:pt x="1694" y="497"/>
                  </a:lnTo>
                  <a:lnTo>
                    <a:pt x="1694" y="497"/>
                  </a:lnTo>
                  <a:lnTo>
                    <a:pt x="1713" y="459"/>
                  </a:lnTo>
                  <a:lnTo>
                    <a:pt x="1731" y="420"/>
                  </a:lnTo>
                  <a:lnTo>
                    <a:pt x="1751" y="374"/>
                  </a:lnTo>
                  <a:lnTo>
                    <a:pt x="1751" y="374"/>
                  </a:lnTo>
                  <a:lnTo>
                    <a:pt x="1770" y="328"/>
                  </a:lnTo>
                  <a:lnTo>
                    <a:pt x="1785" y="287"/>
                  </a:lnTo>
                  <a:lnTo>
                    <a:pt x="1800" y="246"/>
                  </a:lnTo>
                  <a:lnTo>
                    <a:pt x="1800" y="246"/>
                  </a:lnTo>
                  <a:lnTo>
                    <a:pt x="1802" y="237"/>
                  </a:lnTo>
                  <a:lnTo>
                    <a:pt x="1799" y="228"/>
                  </a:lnTo>
                  <a:lnTo>
                    <a:pt x="1794" y="219"/>
                  </a:lnTo>
                  <a:lnTo>
                    <a:pt x="1791" y="215"/>
                  </a:lnTo>
                  <a:lnTo>
                    <a:pt x="1787" y="212"/>
                  </a:lnTo>
                  <a:lnTo>
                    <a:pt x="1723" y="169"/>
                  </a:lnTo>
                  <a:lnTo>
                    <a:pt x="1731" y="157"/>
                  </a:lnTo>
                  <a:lnTo>
                    <a:pt x="1722" y="167"/>
                  </a:lnTo>
                  <a:lnTo>
                    <a:pt x="1722" y="167"/>
                  </a:lnTo>
                  <a:lnTo>
                    <a:pt x="1697" y="152"/>
                  </a:lnTo>
                  <a:lnTo>
                    <a:pt x="1652" y="129"/>
                  </a:lnTo>
                  <a:lnTo>
                    <a:pt x="1652" y="129"/>
                  </a:lnTo>
                  <a:lnTo>
                    <a:pt x="1642" y="126"/>
                  </a:lnTo>
                  <a:lnTo>
                    <a:pt x="1631" y="124"/>
                  </a:lnTo>
                  <a:lnTo>
                    <a:pt x="1623" y="127"/>
                  </a:lnTo>
                  <a:lnTo>
                    <a:pt x="1618" y="129"/>
                  </a:lnTo>
                  <a:lnTo>
                    <a:pt x="1615" y="132"/>
                  </a:lnTo>
                  <a:lnTo>
                    <a:pt x="1615" y="132"/>
                  </a:lnTo>
                  <a:lnTo>
                    <a:pt x="1615" y="132"/>
                  </a:lnTo>
                  <a:lnTo>
                    <a:pt x="1578" y="170"/>
                  </a:lnTo>
                  <a:lnTo>
                    <a:pt x="1552" y="201"/>
                  </a:lnTo>
                  <a:lnTo>
                    <a:pt x="1522" y="234"/>
                  </a:lnTo>
                  <a:lnTo>
                    <a:pt x="1522" y="234"/>
                  </a:lnTo>
                  <a:lnTo>
                    <a:pt x="1491" y="274"/>
                  </a:lnTo>
                  <a:lnTo>
                    <a:pt x="1464" y="308"/>
                  </a:lnTo>
                  <a:lnTo>
                    <a:pt x="1439" y="342"/>
                  </a:lnTo>
                  <a:lnTo>
                    <a:pt x="1439" y="342"/>
                  </a:lnTo>
                  <a:lnTo>
                    <a:pt x="1430" y="351"/>
                  </a:lnTo>
                  <a:lnTo>
                    <a:pt x="1421" y="357"/>
                  </a:lnTo>
                  <a:lnTo>
                    <a:pt x="1411" y="362"/>
                  </a:lnTo>
                  <a:lnTo>
                    <a:pt x="1401" y="364"/>
                  </a:lnTo>
                  <a:lnTo>
                    <a:pt x="1401" y="364"/>
                  </a:lnTo>
                  <a:lnTo>
                    <a:pt x="1392" y="365"/>
                  </a:lnTo>
                  <a:lnTo>
                    <a:pt x="1383" y="364"/>
                  </a:lnTo>
                  <a:lnTo>
                    <a:pt x="1315" y="345"/>
                  </a:lnTo>
                  <a:lnTo>
                    <a:pt x="1248" y="331"/>
                  </a:lnTo>
                  <a:lnTo>
                    <a:pt x="1248" y="331"/>
                  </a:lnTo>
                  <a:lnTo>
                    <a:pt x="1241" y="328"/>
                  </a:lnTo>
                  <a:lnTo>
                    <a:pt x="1234" y="326"/>
                  </a:lnTo>
                  <a:lnTo>
                    <a:pt x="1226" y="321"/>
                  </a:lnTo>
                  <a:lnTo>
                    <a:pt x="1222" y="315"/>
                  </a:lnTo>
                  <a:lnTo>
                    <a:pt x="1216" y="309"/>
                  </a:lnTo>
                  <a:lnTo>
                    <a:pt x="1211" y="302"/>
                  </a:lnTo>
                  <a:lnTo>
                    <a:pt x="1208" y="294"/>
                  </a:lnTo>
                  <a:lnTo>
                    <a:pt x="1207" y="287"/>
                  </a:lnTo>
                  <a:lnTo>
                    <a:pt x="1207" y="287"/>
                  </a:lnTo>
                  <a:lnTo>
                    <a:pt x="1201" y="244"/>
                  </a:lnTo>
                  <a:lnTo>
                    <a:pt x="1192" y="201"/>
                  </a:lnTo>
                  <a:lnTo>
                    <a:pt x="1182" y="152"/>
                  </a:lnTo>
                  <a:lnTo>
                    <a:pt x="1182" y="152"/>
                  </a:lnTo>
                  <a:lnTo>
                    <a:pt x="1170" y="104"/>
                  </a:lnTo>
                  <a:lnTo>
                    <a:pt x="1158" y="61"/>
                  </a:lnTo>
                  <a:lnTo>
                    <a:pt x="1145" y="19"/>
                  </a:lnTo>
                  <a:lnTo>
                    <a:pt x="1145" y="19"/>
                  </a:lnTo>
                  <a:lnTo>
                    <a:pt x="1142" y="12"/>
                  </a:lnTo>
                  <a:lnTo>
                    <a:pt x="1135" y="6"/>
                  </a:lnTo>
                  <a:lnTo>
                    <a:pt x="1126" y="2"/>
                  </a:lnTo>
                  <a:lnTo>
                    <a:pt x="1114" y="0"/>
                  </a:lnTo>
                  <a:lnTo>
                    <a:pt x="1090" y="0"/>
                  </a:lnTo>
                  <a:lnTo>
                    <a:pt x="1090" y="0"/>
                  </a:lnTo>
                  <a:lnTo>
                    <a:pt x="1075" y="0"/>
                  </a:lnTo>
                  <a:lnTo>
                    <a:pt x="1075" y="0"/>
                  </a:lnTo>
                  <a:lnTo>
                    <a:pt x="1056" y="2"/>
                  </a:lnTo>
                  <a:lnTo>
                    <a:pt x="1037" y="3"/>
                  </a:lnTo>
                  <a:lnTo>
                    <a:pt x="956" y="12"/>
                  </a:lnTo>
                  <a:lnTo>
                    <a:pt x="956" y="12"/>
                  </a:lnTo>
                  <a:lnTo>
                    <a:pt x="951" y="13"/>
                  </a:lnTo>
                  <a:lnTo>
                    <a:pt x="947" y="15"/>
                  </a:lnTo>
                  <a:lnTo>
                    <a:pt x="938" y="21"/>
                  </a:lnTo>
                  <a:lnTo>
                    <a:pt x="932" y="28"/>
                  </a:lnTo>
                  <a:lnTo>
                    <a:pt x="929" y="37"/>
                  </a:lnTo>
                  <a:lnTo>
                    <a:pt x="929" y="37"/>
                  </a:lnTo>
                  <a:lnTo>
                    <a:pt x="923" y="80"/>
                  </a:lnTo>
                  <a:lnTo>
                    <a:pt x="919" y="124"/>
                  </a:lnTo>
                  <a:lnTo>
                    <a:pt x="914" y="173"/>
                  </a:lnTo>
                  <a:lnTo>
                    <a:pt x="914" y="173"/>
                  </a:lnTo>
                  <a:lnTo>
                    <a:pt x="911" y="229"/>
                  </a:lnTo>
                  <a:lnTo>
                    <a:pt x="910" y="266"/>
                  </a:lnTo>
                  <a:lnTo>
                    <a:pt x="910" y="309"/>
                  </a:lnTo>
                  <a:lnTo>
                    <a:pt x="910" y="309"/>
                  </a:lnTo>
                  <a:lnTo>
                    <a:pt x="910" y="318"/>
                  </a:lnTo>
                  <a:lnTo>
                    <a:pt x="907" y="327"/>
                  </a:lnTo>
                  <a:lnTo>
                    <a:pt x="904" y="334"/>
                  </a:lnTo>
                  <a:lnTo>
                    <a:pt x="901" y="342"/>
                  </a:lnTo>
                  <a:lnTo>
                    <a:pt x="895" y="349"/>
                  </a:lnTo>
                  <a:lnTo>
                    <a:pt x="890" y="354"/>
                  </a:lnTo>
                  <a:lnTo>
                    <a:pt x="883" y="358"/>
                  </a:lnTo>
                  <a:lnTo>
                    <a:pt x="877" y="361"/>
                  </a:lnTo>
                  <a:lnTo>
                    <a:pt x="862" y="365"/>
                  </a:lnTo>
                  <a:lnTo>
                    <a:pt x="862" y="365"/>
                  </a:lnTo>
                  <a:lnTo>
                    <a:pt x="862" y="365"/>
                  </a:lnTo>
                  <a:lnTo>
                    <a:pt x="812" y="385"/>
                  </a:lnTo>
                  <a:lnTo>
                    <a:pt x="762" y="407"/>
                  </a:lnTo>
                  <a:lnTo>
                    <a:pt x="762" y="407"/>
                  </a:lnTo>
                  <a:lnTo>
                    <a:pt x="751" y="413"/>
                  </a:lnTo>
                  <a:lnTo>
                    <a:pt x="751" y="413"/>
                  </a:lnTo>
                  <a:lnTo>
                    <a:pt x="744" y="416"/>
                  </a:lnTo>
                  <a:lnTo>
                    <a:pt x="738" y="417"/>
                  </a:lnTo>
                  <a:lnTo>
                    <a:pt x="731" y="419"/>
                  </a:lnTo>
                  <a:lnTo>
                    <a:pt x="723" y="417"/>
                  </a:lnTo>
                  <a:lnTo>
                    <a:pt x="716" y="416"/>
                  </a:lnTo>
                  <a:lnTo>
                    <a:pt x="710" y="414"/>
                  </a:lnTo>
                  <a:lnTo>
                    <a:pt x="703" y="411"/>
                  </a:lnTo>
                  <a:lnTo>
                    <a:pt x="697" y="407"/>
                  </a:lnTo>
                  <a:lnTo>
                    <a:pt x="695" y="407"/>
                  </a:lnTo>
                  <a:lnTo>
                    <a:pt x="689" y="401"/>
                  </a:lnTo>
                  <a:lnTo>
                    <a:pt x="689" y="401"/>
                  </a:lnTo>
                  <a:lnTo>
                    <a:pt x="651" y="362"/>
                  </a:lnTo>
                  <a:lnTo>
                    <a:pt x="623" y="336"/>
                  </a:lnTo>
                  <a:lnTo>
                    <a:pt x="590" y="308"/>
                  </a:lnTo>
                  <a:lnTo>
                    <a:pt x="590" y="308"/>
                  </a:lnTo>
                  <a:lnTo>
                    <a:pt x="553" y="275"/>
                  </a:lnTo>
                  <a:lnTo>
                    <a:pt x="518" y="249"/>
                  </a:lnTo>
                  <a:lnTo>
                    <a:pt x="484" y="222"/>
                  </a:lnTo>
                  <a:lnTo>
                    <a:pt x="484" y="222"/>
                  </a:lnTo>
                  <a:lnTo>
                    <a:pt x="479" y="219"/>
                  </a:lnTo>
                  <a:lnTo>
                    <a:pt x="475" y="218"/>
                  </a:lnTo>
                  <a:lnTo>
                    <a:pt x="466" y="218"/>
                  </a:lnTo>
                  <a:lnTo>
                    <a:pt x="456" y="219"/>
                  </a:lnTo>
                  <a:lnTo>
                    <a:pt x="445" y="223"/>
                  </a:lnTo>
                  <a:lnTo>
                    <a:pt x="445" y="223"/>
                  </a:lnTo>
                  <a:lnTo>
                    <a:pt x="417" y="247"/>
                  </a:lnTo>
                  <a:lnTo>
                    <a:pt x="388" y="271"/>
                  </a:lnTo>
                  <a:lnTo>
                    <a:pt x="355" y="297"/>
                  </a:lnTo>
                  <a:lnTo>
                    <a:pt x="327" y="327"/>
                  </a:lnTo>
                  <a:lnTo>
                    <a:pt x="327" y="327"/>
                  </a:lnTo>
                  <a:lnTo>
                    <a:pt x="321" y="334"/>
                  </a:lnTo>
                  <a:lnTo>
                    <a:pt x="317" y="345"/>
                  </a:lnTo>
                  <a:lnTo>
                    <a:pt x="317" y="355"/>
                  </a:lnTo>
                  <a:lnTo>
                    <a:pt x="318" y="362"/>
                  </a:lnTo>
                  <a:lnTo>
                    <a:pt x="318" y="362"/>
                  </a:lnTo>
                  <a:lnTo>
                    <a:pt x="339" y="401"/>
                  </a:lnTo>
                  <a:lnTo>
                    <a:pt x="361" y="439"/>
                  </a:lnTo>
                  <a:lnTo>
                    <a:pt x="386" y="482"/>
                  </a:lnTo>
                  <a:lnTo>
                    <a:pt x="386" y="482"/>
                  </a:lnTo>
                  <a:lnTo>
                    <a:pt x="414" y="524"/>
                  </a:lnTo>
                  <a:lnTo>
                    <a:pt x="438" y="561"/>
                  </a:lnTo>
                  <a:lnTo>
                    <a:pt x="463" y="595"/>
                  </a:lnTo>
                  <a:lnTo>
                    <a:pt x="463" y="595"/>
                  </a:lnTo>
                  <a:lnTo>
                    <a:pt x="467" y="602"/>
                  </a:lnTo>
                  <a:lnTo>
                    <a:pt x="470" y="610"/>
                  </a:lnTo>
                  <a:lnTo>
                    <a:pt x="473" y="618"/>
                  </a:lnTo>
                  <a:lnTo>
                    <a:pt x="473" y="626"/>
                  </a:lnTo>
                  <a:lnTo>
                    <a:pt x="473" y="635"/>
                  </a:lnTo>
                  <a:lnTo>
                    <a:pt x="472" y="642"/>
                  </a:lnTo>
                  <a:lnTo>
                    <a:pt x="469" y="649"/>
                  </a:lnTo>
                  <a:lnTo>
                    <a:pt x="466" y="655"/>
                  </a:lnTo>
                  <a:lnTo>
                    <a:pt x="428" y="713"/>
                  </a:lnTo>
                  <a:lnTo>
                    <a:pt x="428" y="713"/>
                  </a:lnTo>
                  <a:lnTo>
                    <a:pt x="405" y="753"/>
                  </a:lnTo>
                  <a:lnTo>
                    <a:pt x="395" y="772"/>
                  </a:lnTo>
                  <a:lnTo>
                    <a:pt x="395" y="772"/>
                  </a:lnTo>
                  <a:lnTo>
                    <a:pt x="391" y="778"/>
                  </a:lnTo>
                  <a:lnTo>
                    <a:pt x="385" y="784"/>
                  </a:lnTo>
                  <a:lnTo>
                    <a:pt x="379" y="789"/>
                  </a:lnTo>
                  <a:lnTo>
                    <a:pt x="371" y="793"/>
                  </a:lnTo>
                  <a:lnTo>
                    <a:pt x="364" y="796"/>
                  </a:lnTo>
                  <a:lnTo>
                    <a:pt x="355" y="797"/>
                  </a:lnTo>
                  <a:lnTo>
                    <a:pt x="348" y="797"/>
                  </a:lnTo>
                  <a:lnTo>
                    <a:pt x="339" y="797"/>
                  </a:lnTo>
                  <a:lnTo>
                    <a:pt x="339" y="797"/>
                  </a:lnTo>
                  <a:lnTo>
                    <a:pt x="297" y="791"/>
                  </a:lnTo>
                  <a:lnTo>
                    <a:pt x="255" y="786"/>
                  </a:lnTo>
                  <a:lnTo>
                    <a:pt x="204" y="781"/>
                  </a:lnTo>
                  <a:lnTo>
                    <a:pt x="204" y="781"/>
                  </a:lnTo>
                  <a:lnTo>
                    <a:pt x="154" y="777"/>
                  </a:lnTo>
                  <a:lnTo>
                    <a:pt x="110" y="775"/>
                  </a:lnTo>
                  <a:lnTo>
                    <a:pt x="65" y="774"/>
                  </a:lnTo>
                  <a:lnTo>
                    <a:pt x="65" y="774"/>
                  </a:lnTo>
                  <a:lnTo>
                    <a:pt x="61" y="775"/>
                  </a:lnTo>
                  <a:lnTo>
                    <a:pt x="58" y="777"/>
                  </a:lnTo>
                  <a:lnTo>
                    <a:pt x="49" y="781"/>
                  </a:lnTo>
                  <a:lnTo>
                    <a:pt x="43" y="789"/>
                  </a:lnTo>
                  <a:lnTo>
                    <a:pt x="39" y="797"/>
                  </a:lnTo>
                  <a:lnTo>
                    <a:pt x="16" y="874"/>
                  </a:lnTo>
                  <a:lnTo>
                    <a:pt x="2" y="951"/>
                  </a:lnTo>
                  <a:lnTo>
                    <a:pt x="2" y="951"/>
                  </a:lnTo>
                  <a:lnTo>
                    <a:pt x="0" y="962"/>
                  </a:lnTo>
                  <a:lnTo>
                    <a:pt x="3" y="972"/>
                  </a:lnTo>
                  <a:lnTo>
                    <a:pt x="9" y="979"/>
                  </a:lnTo>
                  <a:lnTo>
                    <a:pt x="12" y="982"/>
                  </a:lnTo>
                  <a:lnTo>
                    <a:pt x="15" y="985"/>
                  </a:lnTo>
                  <a:lnTo>
                    <a:pt x="15" y="985"/>
                  </a:lnTo>
                  <a:lnTo>
                    <a:pt x="55" y="1004"/>
                  </a:lnTo>
                  <a:lnTo>
                    <a:pt x="95" y="1022"/>
                  </a:lnTo>
                  <a:lnTo>
                    <a:pt x="142" y="1041"/>
                  </a:lnTo>
                  <a:lnTo>
                    <a:pt x="142" y="1041"/>
                  </a:lnTo>
                  <a:lnTo>
                    <a:pt x="188" y="1061"/>
                  </a:lnTo>
                  <a:lnTo>
                    <a:pt x="229" y="1075"/>
                  </a:lnTo>
                  <a:lnTo>
                    <a:pt x="269" y="1089"/>
                  </a:lnTo>
                  <a:lnTo>
                    <a:pt x="269" y="1089"/>
                  </a:lnTo>
                  <a:lnTo>
                    <a:pt x="277" y="1092"/>
                  </a:lnTo>
                  <a:lnTo>
                    <a:pt x="283" y="1095"/>
                  </a:lnTo>
                  <a:lnTo>
                    <a:pt x="290" y="1101"/>
                  </a:lnTo>
                  <a:lnTo>
                    <a:pt x="296" y="1107"/>
                  </a:lnTo>
                  <a:lnTo>
                    <a:pt x="300" y="1112"/>
                  </a:lnTo>
                  <a:lnTo>
                    <a:pt x="305" y="1120"/>
                  </a:lnTo>
                  <a:lnTo>
                    <a:pt x="308" y="1127"/>
                  </a:lnTo>
                  <a:lnTo>
                    <a:pt x="308" y="1136"/>
                  </a:lnTo>
                  <a:lnTo>
                    <a:pt x="308" y="1157"/>
                  </a:lnTo>
                  <a:lnTo>
                    <a:pt x="308" y="1157"/>
                  </a:lnTo>
                  <a:lnTo>
                    <a:pt x="309" y="1173"/>
                  </a:lnTo>
                  <a:lnTo>
                    <a:pt x="309" y="1173"/>
                  </a:lnTo>
                  <a:lnTo>
                    <a:pt x="309" y="1188"/>
                  </a:lnTo>
                  <a:lnTo>
                    <a:pt x="309" y="1203"/>
                  </a:lnTo>
                  <a:lnTo>
                    <a:pt x="318" y="1272"/>
                  </a:lnTo>
                  <a:lnTo>
                    <a:pt x="318" y="1272"/>
                  </a:lnTo>
                  <a:lnTo>
                    <a:pt x="318" y="1280"/>
                  </a:lnTo>
                  <a:lnTo>
                    <a:pt x="318" y="1287"/>
                  </a:lnTo>
                  <a:lnTo>
                    <a:pt x="317" y="1294"/>
                  </a:lnTo>
                  <a:lnTo>
                    <a:pt x="312" y="1302"/>
                  </a:lnTo>
                  <a:lnTo>
                    <a:pt x="308" y="1308"/>
                  </a:lnTo>
                  <a:lnTo>
                    <a:pt x="302" y="1315"/>
                  </a:lnTo>
                  <a:lnTo>
                    <a:pt x="296" y="1320"/>
                  </a:lnTo>
                  <a:lnTo>
                    <a:pt x="289" y="1325"/>
                  </a:lnTo>
                  <a:lnTo>
                    <a:pt x="289" y="1325"/>
                  </a:lnTo>
                  <a:lnTo>
                    <a:pt x="250" y="1345"/>
                  </a:lnTo>
                  <a:lnTo>
                    <a:pt x="212" y="1365"/>
                  </a:lnTo>
                  <a:lnTo>
                    <a:pt x="169" y="1391"/>
                  </a:lnTo>
                  <a:lnTo>
                    <a:pt x="169" y="1391"/>
                  </a:lnTo>
                  <a:lnTo>
                    <a:pt x="127" y="1416"/>
                  </a:lnTo>
                  <a:lnTo>
                    <a:pt x="89" y="1442"/>
                  </a:lnTo>
                  <a:lnTo>
                    <a:pt x="53" y="1466"/>
                  </a:lnTo>
                  <a:lnTo>
                    <a:pt x="53" y="1466"/>
                  </a:lnTo>
                  <a:lnTo>
                    <a:pt x="47" y="1473"/>
                  </a:lnTo>
                  <a:lnTo>
                    <a:pt x="45" y="1481"/>
                  </a:lnTo>
                  <a:lnTo>
                    <a:pt x="43" y="1493"/>
                  </a:lnTo>
                  <a:lnTo>
                    <a:pt x="45" y="1503"/>
                  </a:lnTo>
                  <a:lnTo>
                    <a:pt x="56" y="1538"/>
                  </a:lnTo>
                  <a:lnTo>
                    <a:pt x="71" y="1572"/>
                  </a:lnTo>
                  <a:lnTo>
                    <a:pt x="58" y="1578"/>
                  </a:lnTo>
                  <a:lnTo>
                    <a:pt x="71" y="1572"/>
                  </a:lnTo>
                  <a:lnTo>
                    <a:pt x="71" y="1572"/>
                  </a:lnTo>
                  <a:lnTo>
                    <a:pt x="98" y="1636"/>
                  </a:lnTo>
                  <a:lnTo>
                    <a:pt x="105" y="1648"/>
                  </a:lnTo>
                  <a:lnTo>
                    <a:pt x="105" y="1648"/>
                  </a:lnTo>
                  <a:lnTo>
                    <a:pt x="111" y="1657"/>
                  </a:lnTo>
                  <a:lnTo>
                    <a:pt x="120" y="1663"/>
                  </a:lnTo>
                  <a:lnTo>
                    <a:pt x="129" y="1666"/>
                  </a:lnTo>
                  <a:lnTo>
                    <a:pt x="136" y="1667"/>
                  </a:lnTo>
                  <a:lnTo>
                    <a:pt x="136" y="1667"/>
                  </a:lnTo>
                  <a:lnTo>
                    <a:pt x="136" y="1667"/>
                  </a:lnTo>
                  <a:lnTo>
                    <a:pt x="136" y="1667"/>
                  </a:lnTo>
                  <a:lnTo>
                    <a:pt x="181" y="1658"/>
                  </a:lnTo>
                  <a:lnTo>
                    <a:pt x="223" y="1651"/>
                  </a:lnTo>
                  <a:lnTo>
                    <a:pt x="271" y="1639"/>
                  </a:lnTo>
                  <a:lnTo>
                    <a:pt x="271" y="1639"/>
                  </a:lnTo>
                  <a:lnTo>
                    <a:pt x="320" y="1626"/>
                  </a:lnTo>
                  <a:lnTo>
                    <a:pt x="361" y="1614"/>
                  </a:lnTo>
                  <a:lnTo>
                    <a:pt x="402" y="1601"/>
                  </a:lnTo>
                  <a:lnTo>
                    <a:pt x="402" y="1601"/>
                  </a:lnTo>
                  <a:lnTo>
                    <a:pt x="411" y="1599"/>
                  </a:lnTo>
                  <a:lnTo>
                    <a:pt x="420" y="1598"/>
                  </a:lnTo>
                  <a:lnTo>
                    <a:pt x="429" y="1598"/>
                  </a:lnTo>
                  <a:lnTo>
                    <a:pt x="436" y="1601"/>
                  </a:lnTo>
                  <a:lnTo>
                    <a:pt x="444" y="1602"/>
                  </a:lnTo>
                  <a:lnTo>
                    <a:pt x="451" y="1606"/>
                  </a:lnTo>
                  <a:lnTo>
                    <a:pt x="457" y="1611"/>
                  </a:lnTo>
                  <a:lnTo>
                    <a:pt x="462" y="1617"/>
                  </a:lnTo>
                  <a:lnTo>
                    <a:pt x="469" y="1629"/>
                  </a:lnTo>
                  <a:lnTo>
                    <a:pt x="469" y="1629"/>
                  </a:lnTo>
                  <a:lnTo>
                    <a:pt x="469" y="1629"/>
                  </a:lnTo>
                  <a:lnTo>
                    <a:pt x="504" y="1670"/>
                  </a:lnTo>
                  <a:lnTo>
                    <a:pt x="540" y="1712"/>
                  </a:lnTo>
                  <a:lnTo>
                    <a:pt x="541" y="1710"/>
                  </a:lnTo>
                  <a:lnTo>
                    <a:pt x="550" y="1720"/>
                  </a:lnTo>
                  <a:lnTo>
                    <a:pt x="550" y="1720"/>
                  </a:lnTo>
                  <a:lnTo>
                    <a:pt x="555" y="1726"/>
                  </a:lnTo>
                  <a:lnTo>
                    <a:pt x="559" y="1734"/>
                  </a:lnTo>
                  <a:lnTo>
                    <a:pt x="562" y="1741"/>
                  </a:lnTo>
                  <a:lnTo>
                    <a:pt x="564" y="1749"/>
                  </a:lnTo>
                  <a:lnTo>
                    <a:pt x="564" y="1757"/>
                  </a:lnTo>
                  <a:lnTo>
                    <a:pt x="562" y="1766"/>
                  </a:lnTo>
                  <a:lnTo>
                    <a:pt x="561" y="1774"/>
                  </a:lnTo>
                  <a:lnTo>
                    <a:pt x="556" y="1783"/>
                  </a:lnTo>
                  <a:lnTo>
                    <a:pt x="556" y="1783"/>
                  </a:lnTo>
                  <a:lnTo>
                    <a:pt x="537" y="1821"/>
                  </a:lnTo>
                  <a:lnTo>
                    <a:pt x="519" y="1859"/>
                  </a:lnTo>
                  <a:lnTo>
                    <a:pt x="499" y="1905"/>
                  </a:lnTo>
                  <a:lnTo>
                    <a:pt x="499" y="1905"/>
                  </a:lnTo>
                  <a:lnTo>
                    <a:pt x="481" y="1951"/>
                  </a:lnTo>
                  <a:lnTo>
                    <a:pt x="465" y="1993"/>
                  </a:lnTo>
                  <a:lnTo>
                    <a:pt x="450" y="2034"/>
                  </a:lnTo>
                  <a:lnTo>
                    <a:pt x="450" y="2034"/>
                  </a:lnTo>
                  <a:lnTo>
                    <a:pt x="448" y="2043"/>
                  </a:lnTo>
                  <a:lnTo>
                    <a:pt x="451" y="2052"/>
                  </a:lnTo>
                  <a:lnTo>
                    <a:pt x="456" y="2061"/>
                  </a:lnTo>
                  <a:lnTo>
                    <a:pt x="459" y="2065"/>
                  </a:lnTo>
                  <a:lnTo>
                    <a:pt x="463" y="2068"/>
                  </a:lnTo>
                  <a:lnTo>
                    <a:pt x="530" y="2112"/>
                  </a:lnTo>
                  <a:lnTo>
                    <a:pt x="530" y="2112"/>
                  </a:lnTo>
                  <a:lnTo>
                    <a:pt x="577" y="2139"/>
                  </a:lnTo>
                  <a:lnTo>
                    <a:pt x="599" y="2151"/>
                  </a:lnTo>
                  <a:lnTo>
                    <a:pt x="599" y="2151"/>
                  </a:lnTo>
                  <a:lnTo>
                    <a:pt x="608" y="2154"/>
                  </a:lnTo>
                  <a:lnTo>
                    <a:pt x="618" y="2155"/>
                  </a:lnTo>
                  <a:lnTo>
                    <a:pt x="627" y="2152"/>
                  </a:lnTo>
                  <a:lnTo>
                    <a:pt x="632" y="2151"/>
                  </a:lnTo>
                  <a:lnTo>
                    <a:pt x="635" y="2148"/>
                  </a:lnTo>
                  <a:lnTo>
                    <a:pt x="635" y="2148"/>
                  </a:lnTo>
                  <a:lnTo>
                    <a:pt x="666" y="2115"/>
                  </a:lnTo>
                  <a:lnTo>
                    <a:pt x="695" y="2083"/>
                  </a:lnTo>
                  <a:lnTo>
                    <a:pt x="728" y="2044"/>
                  </a:lnTo>
                  <a:lnTo>
                    <a:pt x="728" y="2044"/>
                  </a:lnTo>
                  <a:lnTo>
                    <a:pt x="760" y="2006"/>
                  </a:lnTo>
                  <a:lnTo>
                    <a:pt x="785" y="1972"/>
                  </a:lnTo>
                  <a:lnTo>
                    <a:pt x="812" y="1938"/>
                  </a:lnTo>
                  <a:lnTo>
                    <a:pt x="812" y="1938"/>
                  </a:lnTo>
                  <a:lnTo>
                    <a:pt x="817" y="1932"/>
                  </a:lnTo>
                  <a:lnTo>
                    <a:pt x="822" y="1926"/>
                  </a:lnTo>
                  <a:lnTo>
                    <a:pt x="830" y="1922"/>
                  </a:lnTo>
                  <a:lnTo>
                    <a:pt x="837" y="1919"/>
                  </a:lnTo>
                  <a:lnTo>
                    <a:pt x="845" y="1916"/>
                  </a:lnTo>
                  <a:lnTo>
                    <a:pt x="852" y="1914"/>
                  </a:lnTo>
                  <a:lnTo>
                    <a:pt x="861" y="1914"/>
                  </a:lnTo>
                  <a:lnTo>
                    <a:pt x="868" y="1916"/>
                  </a:lnTo>
                  <a:lnTo>
                    <a:pt x="935" y="1935"/>
                  </a:lnTo>
                  <a:lnTo>
                    <a:pt x="1001" y="1948"/>
                  </a:lnTo>
                  <a:lnTo>
                    <a:pt x="1001" y="1948"/>
                  </a:lnTo>
                  <a:lnTo>
                    <a:pt x="1009" y="1950"/>
                  </a:lnTo>
                  <a:lnTo>
                    <a:pt x="1016" y="1953"/>
                  </a:lnTo>
                  <a:lnTo>
                    <a:pt x="1022" y="1957"/>
                  </a:lnTo>
                  <a:lnTo>
                    <a:pt x="1027" y="1962"/>
                  </a:lnTo>
                  <a:lnTo>
                    <a:pt x="1032" y="1967"/>
                  </a:lnTo>
                  <a:lnTo>
                    <a:pt x="1035" y="1973"/>
                  </a:lnTo>
                  <a:lnTo>
                    <a:pt x="1038" y="1979"/>
                  </a:lnTo>
                  <a:lnTo>
                    <a:pt x="1041" y="1987"/>
                  </a:lnTo>
                  <a:lnTo>
                    <a:pt x="1041" y="1987"/>
                  </a:lnTo>
                  <a:lnTo>
                    <a:pt x="1043" y="1994"/>
                  </a:lnTo>
                  <a:lnTo>
                    <a:pt x="1043" y="1994"/>
                  </a:lnTo>
                  <a:lnTo>
                    <a:pt x="1052" y="2047"/>
                  </a:lnTo>
                  <a:lnTo>
                    <a:pt x="1059" y="2086"/>
                  </a:lnTo>
                  <a:lnTo>
                    <a:pt x="1068" y="2127"/>
                  </a:lnTo>
                  <a:lnTo>
                    <a:pt x="1068" y="2127"/>
                  </a:lnTo>
                  <a:lnTo>
                    <a:pt x="1080" y="2176"/>
                  </a:lnTo>
                  <a:lnTo>
                    <a:pt x="1092" y="2219"/>
                  </a:lnTo>
                  <a:lnTo>
                    <a:pt x="1105" y="2260"/>
                  </a:lnTo>
                  <a:lnTo>
                    <a:pt x="1105" y="2260"/>
                  </a:lnTo>
                  <a:lnTo>
                    <a:pt x="1108" y="2268"/>
                  </a:lnTo>
                  <a:lnTo>
                    <a:pt x="1115" y="2274"/>
                  </a:lnTo>
                  <a:lnTo>
                    <a:pt x="1126" y="2278"/>
                  </a:lnTo>
                  <a:lnTo>
                    <a:pt x="1136" y="2280"/>
                  </a:lnTo>
                  <a:lnTo>
                    <a:pt x="1148" y="2280"/>
                  </a:lnTo>
                  <a:lnTo>
                    <a:pt x="1148" y="2280"/>
                  </a:lnTo>
                  <a:lnTo>
                    <a:pt x="1183" y="2280"/>
                  </a:lnTo>
                  <a:lnTo>
                    <a:pt x="1208" y="2278"/>
                  </a:lnTo>
                  <a:lnTo>
                    <a:pt x="1208" y="2278"/>
                  </a:lnTo>
                  <a:lnTo>
                    <a:pt x="1208" y="2278"/>
                  </a:lnTo>
                  <a:lnTo>
                    <a:pt x="1211" y="2291"/>
                  </a:lnTo>
                  <a:lnTo>
                    <a:pt x="1211" y="2291"/>
                  </a:lnTo>
                  <a:lnTo>
                    <a:pt x="1210" y="2277"/>
                  </a:lnTo>
                  <a:lnTo>
                    <a:pt x="1294" y="2268"/>
                  </a:lnTo>
                  <a:lnTo>
                    <a:pt x="1294" y="2268"/>
                  </a:lnTo>
                  <a:lnTo>
                    <a:pt x="1299" y="2266"/>
                  </a:lnTo>
                  <a:lnTo>
                    <a:pt x="1303" y="2265"/>
                  </a:lnTo>
                  <a:lnTo>
                    <a:pt x="1312" y="2259"/>
                  </a:lnTo>
                  <a:lnTo>
                    <a:pt x="1318" y="2251"/>
                  </a:lnTo>
                  <a:lnTo>
                    <a:pt x="1321" y="2243"/>
                  </a:lnTo>
                  <a:lnTo>
                    <a:pt x="1321" y="2243"/>
                  </a:lnTo>
                  <a:lnTo>
                    <a:pt x="1327" y="2200"/>
                  </a:lnTo>
                  <a:lnTo>
                    <a:pt x="1331" y="2155"/>
                  </a:lnTo>
                  <a:lnTo>
                    <a:pt x="1336" y="2105"/>
                  </a:lnTo>
                  <a:lnTo>
                    <a:pt x="1336" y="2105"/>
                  </a:lnTo>
                  <a:lnTo>
                    <a:pt x="1339" y="2059"/>
                  </a:lnTo>
                  <a:lnTo>
                    <a:pt x="1340" y="2013"/>
                  </a:lnTo>
                  <a:lnTo>
                    <a:pt x="1340" y="1970"/>
                  </a:lnTo>
                  <a:lnTo>
                    <a:pt x="1340" y="1970"/>
                  </a:lnTo>
                  <a:lnTo>
                    <a:pt x="1342" y="1962"/>
                  </a:lnTo>
                  <a:lnTo>
                    <a:pt x="1343" y="1953"/>
                  </a:lnTo>
                  <a:lnTo>
                    <a:pt x="1346" y="1945"/>
                  </a:lnTo>
                  <a:lnTo>
                    <a:pt x="1350" y="1938"/>
                  </a:lnTo>
                  <a:lnTo>
                    <a:pt x="1355" y="1930"/>
                  </a:lnTo>
                  <a:lnTo>
                    <a:pt x="1361" y="1926"/>
                  </a:lnTo>
                  <a:lnTo>
                    <a:pt x="1367" y="1922"/>
                  </a:lnTo>
                  <a:lnTo>
                    <a:pt x="1374" y="1919"/>
                  </a:lnTo>
                  <a:lnTo>
                    <a:pt x="1387" y="1914"/>
                  </a:lnTo>
                  <a:lnTo>
                    <a:pt x="1387" y="1914"/>
                  </a:lnTo>
                  <a:lnTo>
                    <a:pt x="1387" y="1914"/>
                  </a:lnTo>
                  <a:lnTo>
                    <a:pt x="1438" y="1893"/>
                  </a:lnTo>
                  <a:lnTo>
                    <a:pt x="1488" y="1873"/>
                  </a:lnTo>
                  <a:lnTo>
                    <a:pt x="1488" y="1873"/>
                  </a:lnTo>
                  <a:lnTo>
                    <a:pt x="1500" y="1865"/>
                  </a:lnTo>
                  <a:lnTo>
                    <a:pt x="1500" y="1865"/>
                  </a:lnTo>
                  <a:lnTo>
                    <a:pt x="1506" y="1864"/>
                  </a:lnTo>
                  <a:lnTo>
                    <a:pt x="1513" y="1861"/>
                  </a:lnTo>
                  <a:lnTo>
                    <a:pt x="1522" y="1861"/>
                  </a:lnTo>
                  <a:lnTo>
                    <a:pt x="1529" y="1862"/>
                  </a:lnTo>
                  <a:lnTo>
                    <a:pt x="1538" y="1864"/>
                  </a:lnTo>
                  <a:lnTo>
                    <a:pt x="1546" y="1868"/>
                  </a:lnTo>
                  <a:lnTo>
                    <a:pt x="1553" y="1873"/>
                  </a:lnTo>
                  <a:lnTo>
                    <a:pt x="1559" y="1879"/>
                  </a:lnTo>
                  <a:lnTo>
                    <a:pt x="1559" y="1879"/>
                  </a:lnTo>
                  <a:lnTo>
                    <a:pt x="1590" y="1908"/>
                  </a:lnTo>
                  <a:lnTo>
                    <a:pt x="1623" y="1939"/>
                  </a:lnTo>
                  <a:lnTo>
                    <a:pt x="1660" y="1972"/>
                  </a:lnTo>
                  <a:lnTo>
                    <a:pt x="1660" y="1972"/>
                  </a:lnTo>
                  <a:lnTo>
                    <a:pt x="1698" y="2004"/>
                  </a:lnTo>
                  <a:lnTo>
                    <a:pt x="1732" y="2031"/>
                  </a:lnTo>
                  <a:lnTo>
                    <a:pt x="1766" y="2058"/>
                  </a:lnTo>
                  <a:lnTo>
                    <a:pt x="1766" y="2058"/>
                  </a:lnTo>
                  <a:lnTo>
                    <a:pt x="1775" y="2061"/>
                  </a:lnTo>
                  <a:lnTo>
                    <a:pt x="1784" y="2062"/>
                  </a:lnTo>
                  <a:lnTo>
                    <a:pt x="1794" y="2061"/>
                  </a:lnTo>
                  <a:lnTo>
                    <a:pt x="1800" y="2059"/>
                  </a:lnTo>
                  <a:lnTo>
                    <a:pt x="1804" y="2056"/>
                  </a:lnTo>
                  <a:lnTo>
                    <a:pt x="1804" y="2056"/>
                  </a:lnTo>
                  <a:lnTo>
                    <a:pt x="1824" y="2041"/>
                  </a:lnTo>
                  <a:lnTo>
                    <a:pt x="1865" y="2006"/>
                  </a:lnTo>
                  <a:lnTo>
                    <a:pt x="1865" y="2006"/>
                  </a:lnTo>
                  <a:lnTo>
                    <a:pt x="1887" y="1988"/>
                  </a:lnTo>
                  <a:lnTo>
                    <a:pt x="1905" y="1970"/>
                  </a:lnTo>
                  <a:lnTo>
                    <a:pt x="1923" y="1954"/>
                  </a:lnTo>
                  <a:lnTo>
                    <a:pt x="1923" y="1954"/>
                  </a:lnTo>
                  <a:lnTo>
                    <a:pt x="1927" y="1950"/>
                  </a:lnTo>
                  <a:lnTo>
                    <a:pt x="1930" y="1945"/>
                  </a:lnTo>
                  <a:lnTo>
                    <a:pt x="1933" y="1935"/>
                  </a:lnTo>
                  <a:lnTo>
                    <a:pt x="1933" y="1925"/>
                  </a:lnTo>
                  <a:lnTo>
                    <a:pt x="1932" y="1917"/>
                  </a:lnTo>
                  <a:lnTo>
                    <a:pt x="1932" y="1917"/>
                  </a:lnTo>
                  <a:lnTo>
                    <a:pt x="1911" y="1879"/>
                  </a:lnTo>
                  <a:lnTo>
                    <a:pt x="1890" y="1840"/>
                  </a:lnTo>
                  <a:lnTo>
                    <a:pt x="1864" y="1797"/>
                  </a:lnTo>
                  <a:lnTo>
                    <a:pt x="1864" y="1797"/>
                  </a:lnTo>
                  <a:lnTo>
                    <a:pt x="1837" y="1756"/>
                  </a:lnTo>
                  <a:lnTo>
                    <a:pt x="1812" y="1719"/>
                  </a:lnTo>
                  <a:lnTo>
                    <a:pt x="1787" y="1685"/>
                  </a:lnTo>
                  <a:lnTo>
                    <a:pt x="1787" y="1685"/>
                  </a:lnTo>
                  <a:lnTo>
                    <a:pt x="1782" y="1677"/>
                  </a:lnTo>
                  <a:lnTo>
                    <a:pt x="1779" y="1670"/>
                  </a:lnTo>
                  <a:lnTo>
                    <a:pt x="1776" y="1661"/>
                  </a:lnTo>
                  <a:lnTo>
                    <a:pt x="1776" y="1654"/>
                  </a:lnTo>
                  <a:lnTo>
                    <a:pt x="1776" y="1645"/>
                  </a:lnTo>
                  <a:lnTo>
                    <a:pt x="1778" y="1638"/>
                  </a:lnTo>
                  <a:lnTo>
                    <a:pt x="1781" y="1630"/>
                  </a:lnTo>
                  <a:lnTo>
                    <a:pt x="1784" y="1624"/>
                  </a:lnTo>
                  <a:lnTo>
                    <a:pt x="1822" y="1567"/>
                  </a:lnTo>
                  <a:lnTo>
                    <a:pt x="1822" y="1567"/>
                  </a:lnTo>
                  <a:lnTo>
                    <a:pt x="1844" y="1527"/>
                  </a:lnTo>
                  <a:lnTo>
                    <a:pt x="1855" y="1507"/>
                  </a:lnTo>
                  <a:lnTo>
                    <a:pt x="1855" y="1507"/>
                  </a:lnTo>
                  <a:lnTo>
                    <a:pt x="1859" y="1501"/>
                  </a:lnTo>
                  <a:lnTo>
                    <a:pt x="1865" y="1496"/>
                  </a:lnTo>
                  <a:lnTo>
                    <a:pt x="1871" y="1491"/>
                  </a:lnTo>
                  <a:lnTo>
                    <a:pt x="1878" y="1487"/>
                  </a:lnTo>
                  <a:lnTo>
                    <a:pt x="1886" y="1484"/>
                  </a:lnTo>
                  <a:lnTo>
                    <a:pt x="1895" y="1482"/>
                  </a:lnTo>
                  <a:lnTo>
                    <a:pt x="1902" y="1481"/>
                  </a:lnTo>
                  <a:lnTo>
                    <a:pt x="1911" y="1482"/>
                  </a:lnTo>
                  <a:lnTo>
                    <a:pt x="1911" y="1482"/>
                  </a:lnTo>
                  <a:lnTo>
                    <a:pt x="1954" y="1488"/>
                  </a:lnTo>
                  <a:lnTo>
                    <a:pt x="1997" y="1494"/>
                  </a:lnTo>
                  <a:lnTo>
                    <a:pt x="2046" y="1499"/>
                  </a:lnTo>
                  <a:lnTo>
                    <a:pt x="2046" y="1499"/>
                  </a:lnTo>
                  <a:lnTo>
                    <a:pt x="2096" y="1503"/>
                  </a:lnTo>
                  <a:lnTo>
                    <a:pt x="2140" y="1504"/>
                  </a:lnTo>
                  <a:lnTo>
                    <a:pt x="2185" y="1506"/>
                  </a:lnTo>
                  <a:lnTo>
                    <a:pt x="2185" y="1506"/>
                  </a:lnTo>
                  <a:lnTo>
                    <a:pt x="2189" y="1504"/>
                  </a:lnTo>
                  <a:lnTo>
                    <a:pt x="2193" y="1503"/>
                  </a:lnTo>
                  <a:lnTo>
                    <a:pt x="2201" y="1499"/>
                  </a:lnTo>
                  <a:lnTo>
                    <a:pt x="2208" y="1491"/>
                  </a:lnTo>
                  <a:lnTo>
                    <a:pt x="2213" y="1482"/>
                  </a:lnTo>
                  <a:lnTo>
                    <a:pt x="2233" y="1410"/>
                  </a:lnTo>
                  <a:lnTo>
                    <a:pt x="2250" y="1328"/>
                  </a:lnTo>
                  <a:lnTo>
                    <a:pt x="2250" y="1328"/>
                  </a:lnTo>
                  <a:lnTo>
                    <a:pt x="2250" y="1318"/>
                  </a:lnTo>
                  <a:lnTo>
                    <a:pt x="2247" y="1308"/>
                  </a:lnTo>
                  <a:lnTo>
                    <a:pt x="2242" y="1300"/>
                  </a:lnTo>
                  <a:lnTo>
                    <a:pt x="2239" y="1297"/>
                  </a:lnTo>
                  <a:lnTo>
                    <a:pt x="2235" y="1294"/>
                  </a:lnTo>
                  <a:lnTo>
                    <a:pt x="2235" y="1294"/>
                  </a:lnTo>
                  <a:close/>
                  <a:moveTo>
                    <a:pt x="1126" y="1373"/>
                  </a:moveTo>
                  <a:lnTo>
                    <a:pt x="1126" y="1373"/>
                  </a:lnTo>
                  <a:lnTo>
                    <a:pt x="1102" y="1371"/>
                  </a:lnTo>
                  <a:lnTo>
                    <a:pt x="1080" y="1368"/>
                  </a:lnTo>
                  <a:lnTo>
                    <a:pt x="1058" y="1362"/>
                  </a:lnTo>
                  <a:lnTo>
                    <a:pt x="1037" y="1355"/>
                  </a:lnTo>
                  <a:lnTo>
                    <a:pt x="1016" y="1346"/>
                  </a:lnTo>
                  <a:lnTo>
                    <a:pt x="998" y="1334"/>
                  </a:lnTo>
                  <a:lnTo>
                    <a:pt x="981" y="1321"/>
                  </a:lnTo>
                  <a:lnTo>
                    <a:pt x="964" y="1306"/>
                  </a:lnTo>
                  <a:lnTo>
                    <a:pt x="950" y="1290"/>
                  </a:lnTo>
                  <a:lnTo>
                    <a:pt x="936" y="1272"/>
                  </a:lnTo>
                  <a:lnTo>
                    <a:pt x="926" y="1254"/>
                  </a:lnTo>
                  <a:lnTo>
                    <a:pt x="916" y="1234"/>
                  </a:lnTo>
                  <a:lnTo>
                    <a:pt x="908" y="1213"/>
                  </a:lnTo>
                  <a:lnTo>
                    <a:pt x="902" y="1191"/>
                  </a:lnTo>
                  <a:lnTo>
                    <a:pt x="899" y="1169"/>
                  </a:lnTo>
                  <a:lnTo>
                    <a:pt x="898" y="1145"/>
                  </a:lnTo>
                  <a:lnTo>
                    <a:pt x="898" y="1145"/>
                  </a:lnTo>
                  <a:lnTo>
                    <a:pt x="899" y="1123"/>
                  </a:lnTo>
                  <a:lnTo>
                    <a:pt x="902" y="1099"/>
                  </a:lnTo>
                  <a:lnTo>
                    <a:pt x="908" y="1078"/>
                  </a:lnTo>
                  <a:lnTo>
                    <a:pt x="916" y="1058"/>
                  </a:lnTo>
                  <a:lnTo>
                    <a:pt x="926" y="1037"/>
                  </a:lnTo>
                  <a:lnTo>
                    <a:pt x="936" y="1018"/>
                  </a:lnTo>
                  <a:lnTo>
                    <a:pt x="950" y="1002"/>
                  </a:lnTo>
                  <a:lnTo>
                    <a:pt x="964" y="985"/>
                  </a:lnTo>
                  <a:lnTo>
                    <a:pt x="981" y="970"/>
                  </a:lnTo>
                  <a:lnTo>
                    <a:pt x="998" y="957"/>
                  </a:lnTo>
                  <a:lnTo>
                    <a:pt x="1016" y="945"/>
                  </a:lnTo>
                  <a:lnTo>
                    <a:pt x="1037" y="936"/>
                  </a:lnTo>
                  <a:lnTo>
                    <a:pt x="1058" y="929"/>
                  </a:lnTo>
                  <a:lnTo>
                    <a:pt x="1080" y="923"/>
                  </a:lnTo>
                  <a:lnTo>
                    <a:pt x="1102" y="920"/>
                  </a:lnTo>
                  <a:lnTo>
                    <a:pt x="1126" y="919"/>
                  </a:lnTo>
                  <a:lnTo>
                    <a:pt x="1126" y="919"/>
                  </a:lnTo>
                  <a:lnTo>
                    <a:pt x="1148" y="920"/>
                  </a:lnTo>
                  <a:lnTo>
                    <a:pt x="1171" y="923"/>
                  </a:lnTo>
                  <a:lnTo>
                    <a:pt x="1192" y="929"/>
                  </a:lnTo>
                  <a:lnTo>
                    <a:pt x="1213" y="936"/>
                  </a:lnTo>
                  <a:lnTo>
                    <a:pt x="1234" y="945"/>
                  </a:lnTo>
                  <a:lnTo>
                    <a:pt x="1253" y="957"/>
                  </a:lnTo>
                  <a:lnTo>
                    <a:pt x="1269" y="970"/>
                  </a:lnTo>
                  <a:lnTo>
                    <a:pt x="1285" y="985"/>
                  </a:lnTo>
                  <a:lnTo>
                    <a:pt x="1300" y="1002"/>
                  </a:lnTo>
                  <a:lnTo>
                    <a:pt x="1313" y="1018"/>
                  </a:lnTo>
                  <a:lnTo>
                    <a:pt x="1325" y="1037"/>
                  </a:lnTo>
                  <a:lnTo>
                    <a:pt x="1334" y="1058"/>
                  </a:lnTo>
                  <a:lnTo>
                    <a:pt x="1342" y="1078"/>
                  </a:lnTo>
                  <a:lnTo>
                    <a:pt x="1347" y="1099"/>
                  </a:lnTo>
                  <a:lnTo>
                    <a:pt x="1350" y="1123"/>
                  </a:lnTo>
                  <a:lnTo>
                    <a:pt x="1352" y="1145"/>
                  </a:lnTo>
                  <a:lnTo>
                    <a:pt x="1352" y="1145"/>
                  </a:lnTo>
                  <a:lnTo>
                    <a:pt x="1350" y="1169"/>
                  </a:lnTo>
                  <a:lnTo>
                    <a:pt x="1347" y="1191"/>
                  </a:lnTo>
                  <a:lnTo>
                    <a:pt x="1342" y="1213"/>
                  </a:lnTo>
                  <a:lnTo>
                    <a:pt x="1334" y="1234"/>
                  </a:lnTo>
                  <a:lnTo>
                    <a:pt x="1325" y="1254"/>
                  </a:lnTo>
                  <a:lnTo>
                    <a:pt x="1313" y="1272"/>
                  </a:lnTo>
                  <a:lnTo>
                    <a:pt x="1300" y="1290"/>
                  </a:lnTo>
                  <a:lnTo>
                    <a:pt x="1285" y="1306"/>
                  </a:lnTo>
                  <a:lnTo>
                    <a:pt x="1269" y="1321"/>
                  </a:lnTo>
                  <a:lnTo>
                    <a:pt x="1253" y="1334"/>
                  </a:lnTo>
                  <a:lnTo>
                    <a:pt x="1234" y="1346"/>
                  </a:lnTo>
                  <a:lnTo>
                    <a:pt x="1213" y="1355"/>
                  </a:lnTo>
                  <a:lnTo>
                    <a:pt x="1192" y="1362"/>
                  </a:lnTo>
                  <a:lnTo>
                    <a:pt x="1171" y="1368"/>
                  </a:lnTo>
                  <a:lnTo>
                    <a:pt x="1148" y="1371"/>
                  </a:lnTo>
                  <a:lnTo>
                    <a:pt x="1126" y="1373"/>
                  </a:lnTo>
                  <a:lnTo>
                    <a:pt x="1126" y="1373"/>
                  </a:lnTo>
                  <a:close/>
                </a:path>
              </a:pathLst>
            </a:custGeom>
            <a:solidFill>
              <a:srgbClr val="00B050"/>
            </a:soli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sz="1600" b="1" dirty="0">
                <a:solidFill>
                  <a:srgbClr val="FFFFFF"/>
                </a:solidFill>
                <a:latin typeface="Arial Narrow" pitchFamily="112" charset="0"/>
              </a:endParaRPr>
            </a:p>
          </p:txBody>
        </p:sp>
        <p:sp>
          <p:nvSpPr>
            <p:cNvPr id="67" name="Freeform 7"/>
            <p:cNvSpPr>
              <a:spLocks/>
            </p:cNvSpPr>
            <p:nvPr/>
          </p:nvSpPr>
          <p:spPr bwMode="auto">
            <a:xfrm flipH="1">
              <a:off x="8252729" y="1966611"/>
              <a:ext cx="740518" cy="293988"/>
            </a:xfrm>
            <a:custGeom>
              <a:avLst/>
              <a:gdLst/>
              <a:ahLst/>
              <a:cxnLst>
                <a:cxn ang="0">
                  <a:pos x="3430" y="953"/>
                </a:cxn>
                <a:cxn ang="0">
                  <a:pos x="3321" y="797"/>
                </a:cxn>
                <a:cxn ang="0">
                  <a:pos x="3197" y="652"/>
                </a:cxn>
                <a:cxn ang="0">
                  <a:pos x="3062" y="518"/>
                </a:cxn>
                <a:cxn ang="0">
                  <a:pos x="2914" y="399"/>
                </a:cxn>
                <a:cxn ang="0">
                  <a:pos x="2755" y="293"/>
                </a:cxn>
                <a:cxn ang="0">
                  <a:pos x="2587" y="202"/>
                </a:cxn>
                <a:cxn ang="0">
                  <a:pos x="2411" y="127"/>
                </a:cxn>
                <a:cxn ang="0">
                  <a:pos x="2225" y="68"/>
                </a:cxn>
                <a:cxn ang="0">
                  <a:pos x="2034" y="27"/>
                </a:cxn>
                <a:cxn ang="0">
                  <a:pos x="1835" y="4"/>
                </a:cxn>
                <a:cxn ang="0">
                  <a:pos x="1699" y="0"/>
                </a:cxn>
                <a:cxn ang="0">
                  <a:pos x="1503" y="9"/>
                </a:cxn>
                <a:cxn ang="0">
                  <a:pos x="1312" y="37"/>
                </a:cxn>
                <a:cxn ang="0">
                  <a:pos x="1126" y="81"/>
                </a:cxn>
                <a:cxn ang="0">
                  <a:pos x="948" y="143"/>
                </a:cxn>
                <a:cxn ang="0">
                  <a:pos x="777" y="219"/>
                </a:cxn>
                <a:cxn ang="0">
                  <a:pos x="615" y="311"/>
                </a:cxn>
                <a:cxn ang="0">
                  <a:pos x="464" y="415"/>
                </a:cxn>
                <a:cxn ang="0">
                  <a:pos x="321" y="535"/>
                </a:cxn>
                <a:cxn ang="0">
                  <a:pos x="191" y="664"/>
                </a:cxn>
                <a:cxn ang="0">
                  <a:pos x="72" y="807"/>
                </a:cxn>
                <a:cxn ang="0">
                  <a:pos x="385" y="897"/>
                </a:cxn>
                <a:cxn ang="0">
                  <a:pos x="599" y="1237"/>
                </a:cxn>
                <a:cxn ang="0">
                  <a:pos x="676" y="1141"/>
                </a:cxn>
                <a:cxn ang="0">
                  <a:pos x="761" y="1055"/>
                </a:cxn>
                <a:cxn ang="0">
                  <a:pos x="852" y="975"/>
                </a:cxn>
                <a:cxn ang="0">
                  <a:pos x="951" y="904"/>
                </a:cxn>
                <a:cxn ang="0">
                  <a:pos x="1056" y="841"/>
                </a:cxn>
                <a:cxn ang="0">
                  <a:pos x="1168" y="788"/>
                </a:cxn>
                <a:cxn ang="0">
                  <a:pos x="1282" y="745"/>
                </a:cxn>
                <a:cxn ang="0">
                  <a:pos x="1403" y="713"/>
                </a:cxn>
                <a:cxn ang="0">
                  <a:pos x="1528" y="691"/>
                </a:cxn>
                <a:cxn ang="0">
                  <a:pos x="1657" y="680"/>
                </a:cxn>
                <a:cxn ang="0">
                  <a:pos x="1743" y="680"/>
                </a:cxn>
                <a:cxn ang="0">
                  <a:pos x="1875" y="691"/>
                </a:cxn>
                <a:cxn ang="0">
                  <a:pos x="2001" y="713"/>
                </a:cxn>
                <a:cxn ang="0">
                  <a:pos x="2123" y="747"/>
                </a:cxn>
                <a:cxn ang="0">
                  <a:pos x="2240" y="791"/>
                </a:cxn>
                <a:cxn ang="0">
                  <a:pos x="2353" y="845"/>
                </a:cxn>
                <a:cxn ang="0">
                  <a:pos x="2458" y="910"/>
                </a:cxn>
                <a:cxn ang="0">
                  <a:pos x="2558" y="984"/>
                </a:cxn>
                <a:cxn ang="0">
                  <a:pos x="2651" y="1065"/>
                </a:cxn>
                <a:cxn ang="0">
                  <a:pos x="2735" y="1155"/>
                </a:cxn>
                <a:cxn ang="0">
                  <a:pos x="2811" y="1252"/>
                </a:cxn>
                <a:cxn ang="0">
                  <a:pos x="2636" y="1402"/>
                </a:cxn>
                <a:cxn ang="0">
                  <a:pos x="3624" y="844"/>
                </a:cxn>
              </a:cxnLst>
              <a:rect l="0" t="0" r="r" b="b"/>
              <a:pathLst>
                <a:path w="3626" h="1438">
                  <a:moveTo>
                    <a:pt x="3624" y="844"/>
                  </a:moveTo>
                  <a:lnTo>
                    <a:pt x="3430" y="953"/>
                  </a:lnTo>
                  <a:lnTo>
                    <a:pt x="3430" y="953"/>
                  </a:lnTo>
                  <a:lnTo>
                    <a:pt x="3395" y="900"/>
                  </a:lnTo>
                  <a:lnTo>
                    <a:pt x="3358" y="847"/>
                  </a:lnTo>
                  <a:lnTo>
                    <a:pt x="3321" y="797"/>
                  </a:lnTo>
                  <a:lnTo>
                    <a:pt x="3281" y="747"/>
                  </a:lnTo>
                  <a:lnTo>
                    <a:pt x="3240" y="698"/>
                  </a:lnTo>
                  <a:lnTo>
                    <a:pt x="3197" y="652"/>
                  </a:lnTo>
                  <a:lnTo>
                    <a:pt x="3153" y="607"/>
                  </a:lnTo>
                  <a:lnTo>
                    <a:pt x="3109" y="563"/>
                  </a:lnTo>
                  <a:lnTo>
                    <a:pt x="3062" y="518"/>
                  </a:lnTo>
                  <a:lnTo>
                    <a:pt x="3013" y="477"/>
                  </a:lnTo>
                  <a:lnTo>
                    <a:pt x="2964" y="437"/>
                  </a:lnTo>
                  <a:lnTo>
                    <a:pt x="2914" y="399"/>
                  </a:lnTo>
                  <a:lnTo>
                    <a:pt x="2863" y="362"/>
                  </a:lnTo>
                  <a:lnTo>
                    <a:pt x="2810" y="327"/>
                  </a:lnTo>
                  <a:lnTo>
                    <a:pt x="2755" y="293"/>
                  </a:lnTo>
                  <a:lnTo>
                    <a:pt x="2701" y="261"/>
                  </a:lnTo>
                  <a:lnTo>
                    <a:pt x="2645" y="231"/>
                  </a:lnTo>
                  <a:lnTo>
                    <a:pt x="2587" y="202"/>
                  </a:lnTo>
                  <a:lnTo>
                    <a:pt x="2530" y="175"/>
                  </a:lnTo>
                  <a:lnTo>
                    <a:pt x="2471" y="150"/>
                  </a:lnTo>
                  <a:lnTo>
                    <a:pt x="2411" y="127"/>
                  </a:lnTo>
                  <a:lnTo>
                    <a:pt x="2350" y="105"/>
                  </a:lnTo>
                  <a:lnTo>
                    <a:pt x="2288" y="85"/>
                  </a:lnTo>
                  <a:lnTo>
                    <a:pt x="2225" y="68"/>
                  </a:lnTo>
                  <a:lnTo>
                    <a:pt x="2162" y="52"/>
                  </a:lnTo>
                  <a:lnTo>
                    <a:pt x="2098" y="38"/>
                  </a:lnTo>
                  <a:lnTo>
                    <a:pt x="2034" y="27"/>
                  </a:lnTo>
                  <a:lnTo>
                    <a:pt x="1967" y="16"/>
                  </a:lnTo>
                  <a:lnTo>
                    <a:pt x="1903" y="9"/>
                  </a:lnTo>
                  <a:lnTo>
                    <a:pt x="1835" y="4"/>
                  </a:lnTo>
                  <a:lnTo>
                    <a:pt x="1768" y="0"/>
                  </a:lnTo>
                  <a:lnTo>
                    <a:pt x="1699" y="0"/>
                  </a:lnTo>
                  <a:lnTo>
                    <a:pt x="1699" y="0"/>
                  </a:lnTo>
                  <a:lnTo>
                    <a:pt x="1634" y="0"/>
                  </a:lnTo>
                  <a:lnTo>
                    <a:pt x="1568" y="3"/>
                  </a:lnTo>
                  <a:lnTo>
                    <a:pt x="1503" y="9"/>
                  </a:lnTo>
                  <a:lnTo>
                    <a:pt x="1439" y="16"/>
                  </a:lnTo>
                  <a:lnTo>
                    <a:pt x="1375" y="25"/>
                  </a:lnTo>
                  <a:lnTo>
                    <a:pt x="1312" y="37"/>
                  </a:lnTo>
                  <a:lnTo>
                    <a:pt x="1250" y="49"/>
                  </a:lnTo>
                  <a:lnTo>
                    <a:pt x="1188" y="65"/>
                  </a:lnTo>
                  <a:lnTo>
                    <a:pt x="1126" y="81"/>
                  </a:lnTo>
                  <a:lnTo>
                    <a:pt x="1066" y="100"/>
                  </a:lnTo>
                  <a:lnTo>
                    <a:pt x="1007" y="121"/>
                  </a:lnTo>
                  <a:lnTo>
                    <a:pt x="948" y="143"/>
                  </a:lnTo>
                  <a:lnTo>
                    <a:pt x="891" y="166"/>
                  </a:lnTo>
                  <a:lnTo>
                    <a:pt x="833" y="191"/>
                  </a:lnTo>
                  <a:lnTo>
                    <a:pt x="777" y="219"/>
                  </a:lnTo>
                  <a:lnTo>
                    <a:pt x="723" y="247"/>
                  </a:lnTo>
                  <a:lnTo>
                    <a:pt x="668" y="278"/>
                  </a:lnTo>
                  <a:lnTo>
                    <a:pt x="615" y="311"/>
                  </a:lnTo>
                  <a:lnTo>
                    <a:pt x="564" y="345"/>
                  </a:lnTo>
                  <a:lnTo>
                    <a:pt x="514" y="380"/>
                  </a:lnTo>
                  <a:lnTo>
                    <a:pt x="464" y="415"/>
                  </a:lnTo>
                  <a:lnTo>
                    <a:pt x="415" y="454"/>
                  </a:lnTo>
                  <a:lnTo>
                    <a:pt x="368" y="493"/>
                  </a:lnTo>
                  <a:lnTo>
                    <a:pt x="321" y="535"/>
                  </a:lnTo>
                  <a:lnTo>
                    <a:pt x="276" y="576"/>
                  </a:lnTo>
                  <a:lnTo>
                    <a:pt x="232" y="620"/>
                  </a:lnTo>
                  <a:lnTo>
                    <a:pt x="191" y="664"/>
                  </a:lnTo>
                  <a:lnTo>
                    <a:pt x="150" y="711"/>
                  </a:lnTo>
                  <a:lnTo>
                    <a:pt x="110" y="759"/>
                  </a:lnTo>
                  <a:lnTo>
                    <a:pt x="72" y="807"/>
                  </a:lnTo>
                  <a:lnTo>
                    <a:pt x="35" y="856"/>
                  </a:lnTo>
                  <a:lnTo>
                    <a:pt x="0" y="907"/>
                  </a:lnTo>
                  <a:lnTo>
                    <a:pt x="385" y="897"/>
                  </a:lnTo>
                  <a:lnTo>
                    <a:pt x="575" y="1270"/>
                  </a:lnTo>
                  <a:lnTo>
                    <a:pt x="575" y="1270"/>
                  </a:lnTo>
                  <a:lnTo>
                    <a:pt x="599" y="1237"/>
                  </a:lnTo>
                  <a:lnTo>
                    <a:pt x="624" y="1205"/>
                  </a:lnTo>
                  <a:lnTo>
                    <a:pt x="649" y="1172"/>
                  </a:lnTo>
                  <a:lnTo>
                    <a:pt x="676" y="1141"/>
                  </a:lnTo>
                  <a:lnTo>
                    <a:pt x="704" y="1112"/>
                  </a:lnTo>
                  <a:lnTo>
                    <a:pt x="732" y="1083"/>
                  </a:lnTo>
                  <a:lnTo>
                    <a:pt x="761" y="1055"/>
                  </a:lnTo>
                  <a:lnTo>
                    <a:pt x="791" y="1028"/>
                  </a:lnTo>
                  <a:lnTo>
                    <a:pt x="821" y="1000"/>
                  </a:lnTo>
                  <a:lnTo>
                    <a:pt x="852" y="975"/>
                  </a:lnTo>
                  <a:lnTo>
                    <a:pt x="885" y="950"/>
                  </a:lnTo>
                  <a:lnTo>
                    <a:pt x="917" y="926"/>
                  </a:lnTo>
                  <a:lnTo>
                    <a:pt x="951" y="904"/>
                  </a:lnTo>
                  <a:lnTo>
                    <a:pt x="985" y="882"/>
                  </a:lnTo>
                  <a:lnTo>
                    <a:pt x="1020" y="862"/>
                  </a:lnTo>
                  <a:lnTo>
                    <a:pt x="1056" y="841"/>
                  </a:lnTo>
                  <a:lnTo>
                    <a:pt x="1092" y="822"/>
                  </a:lnTo>
                  <a:lnTo>
                    <a:pt x="1129" y="804"/>
                  </a:lnTo>
                  <a:lnTo>
                    <a:pt x="1168" y="788"/>
                  </a:lnTo>
                  <a:lnTo>
                    <a:pt x="1204" y="773"/>
                  </a:lnTo>
                  <a:lnTo>
                    <a:pt x="1244" y="759"/>
                  </a:lnTo>
                  <a:lnTo>
                    <a:pt x="1282" y="745"/>
                  </a:lnTo>
                  <a:lnTo>
                    <a:pt x="1322" y="734"/>
                  </a:lnTo>
                  <a:lnTo>
                    <a:pt x="1363" y="722"/>
                  </a:lnTo>
                  <a:lnTo>
                    <a:pt x="1403" y="713"/>
                  </a:lnTo>
                  <a:lnTo>
                    <a:pt x="1444" y="704"/>
                  </a:lnTo>
                  <a:lnTo>
                    <a:pt x="1486" y="697"/>
                  </a:lnTo>
                  <a:lnTo>
                    <a:pt x="1528" y="691"/>
                  </a:lnTo>
                  <a:lnTo>
                    <a:pt x="1571" y="686"/>
                  </a:lnTo>
                  <a:lnTo>
                    <a:pt x="1614" y="682"/>
                  </a:lnTo>
                  <a:lnTo>
                    <a:pt x="1657" y="680"/>
                  </a:lnTo>
                  <a:lnTo>
                    <a:pt x="1699" y="680"/>
                  </a:lnTo>
                  <a:lnTo>
                    <a:pt x="1699" y="680"/>
                  </a:lnTo>
                  <a:lnTo>
                    <a:pt x="1743" y="680"/>
                  </a:lnTo>
                  <a:lnTo>
                    <a:pt x="1788" y="682"/>
                  </a:lnTo>
                  <a:lnTo>
                    <a:pt x="1832" y="686"/>
                  </a:lnTo>
                  <a:lnTo>
                    <a:pt x="1875" y="691"/>
                  </a:lnTo>
                  <a:lnTo>
                    <a:pt x="1917" y="697"/>
                  </a:lnTo>
                  <a:lnTo>
                    <a:pt x="1958" y="704"/>
                  </a:lnTo>
                  <a:lnTo>
                    <a:pt x="2001" y="713"/>
                  </a:lnTo>
                  <a:lnTo>
                    <a:pt x="2042" y="723"/>
                  </a:lnTo>
                  <a:lnTo>
                    <a:pt x="2082" y="735"/>
                  </a:lnTo>
                  <a:lnTo>
                    <a:pt x="2123" y="747"/>
                  </a:lnTo>
                  <a:lnTo>
                    <a:pt x="2163" y="760"/>
                  </a:lnTo>
                  <a:lnTo>
                    <a:pt x="2202" y="775"/>
                  </a:lnTo>
                  <a:lnTo>
                    <a:pt x="2240" y="791"/>
                  </a:lnTo>
                  <a:lnTo>
                    <a:pt x="2278" y="809"/>
                  </a:lnTo>
                  <a:lnTo>
                    <a:pt x="2316" y="826"/>
                  </a:lnTo>
                  <a:lnTo>
                    <a:pt x="2353" y="845"/>
                  </a:lnTo>
                  <a:lnTo>
                    <a:pt x="2389" y="866"/>
                  </a:lnTo>
                  <a:lnTo>
                    <a:pt x="2424" y="888"/>
                  </a:lnTo>
                  <a:lnTo>
                    <a:pt x="2458" y="910"/>
                  </a:lnTo>
                  <a:lnTo>
                    <a:pt x="2493" y="934"/>
                  </a:lnTo>
                  <a:lnTo>
                    <a:pt x="2526" y="959"/>
                  </a:lnTo>
                  <a:lnTo>
                    <a:pt x="2558" y="984"/>
                  </a:lnTo>
                  <a:lnTo>
                    <a:pt x="2589" y="1010"/>
                  </a:lnTo>
                  <a:lnTo>
                    <a:pt x="2620" y="1037"/>
                  </a:lnTo>
                  <a:lnTo>
                    <a:pt x="2651" y="1065"/>
                  </a:lnTo>
                  <a:lnTo>
                    <a:pt x="2680" y="1094"/>
                  </a:lnTo>
                  <a:lnTo>
                    <a:pt x="2708" y="1124"/>
                  </a:lnTo>
                  <a:lnTo>
                    <a:pt x="2735" y="1155"/>
                  </a:lnTo>
                  <a:lnTo>
                    <a:pt x="2761" y="1187"/>
                  </a:lnTo>
                  <a:lnTo>
                    <a:pt x="2786" y="1220"/>
                  </a:lnTo>
                  <a:lnTo>
                    <a:pt x="2811" y="1252"/>
                  </a:lnTo>
                  <a:lnTo>
                    <a:pt x="2835" y="1286"/>
                  </a:lnTo>
                  <a:lnTo>
                    <a:pt x="2635" y="1399"/>
                  </a:lnTo>
                  <a:lnTo>
                    <a:pt x="2636" y="1402"/>
                  </a:lnTo>
                  <a:lnTo>
                    <a:pt x="3306" y="1438"/>
                  </a:lnTo>
                  <a:lnTo>
                    <a:pt x="3626" y="847"/>
                  </a:lnTo>
                  <a:lnTo>
                    <a:pt x="3624" y="844"/>
                  </a:lnTo>
                  <a:close/>
                </a:path>
              </a:pathLst>
            </a:custGeom>
            <a:solidFill>
              <a:schemeClr val="bg1"/>
            </a:solidFill>
            <a:ln w="9525">
              <a:noFill/>
              <a:miter lim="800000"/>
              <a:headEnd/>
              <a:tailEnd/>
            </a:ln>
          </p:spPr>
          <p:txBody>
            <a:bodyPr wrap="none" anchor="ctr"/>
            <a:lstStyle/>
            <a:p>
              <a:endParaRPr lang="en-US" dirty="0"/>
            </a:p>
          </p:txBody>
        </p:sp>
      </p:grpSp>
      <p:sp>
        <p:nvSpPr>
          <p:cNvPr id="68" name="Freeform 5" descr="Element 2: Orange gear"/>
          <p:cNvSpPr>
            <a:spLocks noEditPoints="1"/>
          </p:cNvSpPr>
          <p:nvPr/>
        </p:nvSpPr>
        <p:spPr bwMode="auto">
          <a:xfrm rot="156951">
            <a:off x="6234516" y="1118418"/>
            <a:ext cx="565530" cy="748129"/>
          </a:xfrm>
          <a:custGeom>
            <a:avLst/>
            <a:gdLst>
              <a:gd name="T0" fmla="*/ 3835 w 4353"/>
              <a:gd name="T1" fmla="*/ 2154 h 4320"/>
              <a:gd name="T2" fmla="*/ 3385 w 4353"/>
              <a:gd name="T3" fmla="*/ 2028 h 4320"/>
              <a:gd name="T4" fmla="*/ 3316 w 4353"/>
              <a:gd name="T5" fmla="*/ 1787 h 4320"/>
              <a:gd name="T6" fmla="*/ 3291 w 4353"/>
              <a:gd name="T7" fmla="*/ 1525 h 4320"/>
              <a:gd name="T8" fmla="*/ 3663 w 4353"/>
              <a:gd name="T9" fmla="*/ 1142 h 4320"/>
              <a:gd name="T10" fmla="*/ 3870 w 4353"/>
              <a:gd name="T11" fmla="*/ 780 h 4320"/>
              <a:gd name="T12" fmla="*/ 3587 w 4353"/>
              <a:gd name="T13" fmla="*/ 485 h 4320"/>
              <a:gd name="T14" fmla="*/ 3368 w 4353"/>
              <a:gd name="T15" fmla="*/ 394 h 4320"/>
              <a:gd name="T16" fmla="*/ 2799 w 4353"/>
              <a:gd name="T17" fmla="*/ 950 h 4320"/>
              <a:gd name="T18" fmla="*/ 2633 w 4353"/>
              <a:gd name="T19" fmla="*/ 1048 h 4320"/>
              <a:gd name="T20" fmla="*/ 2267 w 4353"/>
              <a:gd name="T21" fmla="*/ 963 h 4320"/>
              <a:gd name="T22" fmla="*/ 2162 w 4353"/>
              <a:gd name="T23" fmla="*/ 801 h 4320"/>
              <a:gd name="T24" fmla="*/ 1902 w 4353"/>
              <a:gd name="T25" fmla="*/ 47 h 4320"/>
              <a:gd name="T26" fmla="*/ 1609 w 4353"/>
              <a:gd name="T27" fmla="*/ 44 h 4320"/>
              <a:gd name="T28" fmla="*/ 1269 w 4353"/>
              <a:gd name="T29" fmla="*/ 178 h 4320"/>
              <a:gd name="T30" fmla="*/ 1306 w 4353"/>
              <a:gd name="T31" fmla="*/ 595 h 4320"/>
              <a:gd name="T32" fmla="*/ 1467 w 4353"/>
              <a:gd name="T33" fmla="*/ 1107 h 4320"/>
              <a:gd name="T34" fmla="*/ 1347 w 4353"/>
              <a:gd name="T35" fmla="*/ 1294 h 4320"/>
              <a:gd name="T36" fmla="*/ 1208 w 4353"/>
              <a:gd name="T37" fmla="*/ 1452 h 4320"/>
              <a:gd name="T38" fmla="*/ 1071 w 4353"/>
              <a:gd name="T39" fmla="*/ 1513 h 4320"/>
              <a:gd name="T40" fmla="*/ 559 w 4353"/>
              <a:gd name="T41" fmla="*/ 1384 h 4320"/>
              <a:gd name="T42" fmla="*/ 169 w 4353"/>
              <a:gd name="T43" fmla="*/ 1354 h 4320"/>
              <a:gd name="T44" fmla="*/ 44 w 4353"/>
              <a:gd name="T45" fmla="*/ 1657 h 4320"/>
              <a:gd name="T46" fmla="*/ 31 w 4353"/>
              <a:gd name="T47" fmla="*/ 1996 h 4320"/>
              <a:gd name="T48" fmla="*/ 451 w 4353"/>
              <a:gd name="T49" fmla="*/ 2149 h 4320"/>
              <a:gd name="T50" fmla="*/ 929 w 4353"/>
              <a:gd name="T51" fmla="*/ 2259 h 4320"/>
              <a:gd name="T52" fmla="*/ 1000 w 4353"/>
              <a:gd name="T53" fmla="*/ 2395 h 4320"/>
              <a:gd name="T54" fmla="*/ 1094 w 4353"/>
              <a:gd name="T55" fmla="*/ 2694 h 4320"/>
              <a:gd name="T56" fmla="*/ 892 w 4353"/>
              <a:gd name="T57" fmla="*/ 2960 h 4320"/>
              <a:gd name="T58" fmla="*/ 478 w 4353"/>
              <a:gd name="T59" fmla="*/ 3467 h 4320"/>
              <a:gd name="T60" fmla="*/ 666 w 4353"/>
              <a:gd name="T61" fmla="*/ 3747 h 4320"/>
              <a:gd name="T62" fmla="*/ 962 w 4353"/>
              <a:gd name="T63" fmla="*/ 3937 h 4320"/>
              <a:gd name="T64" fmla="*/ 1408 w 4353"/>
              <a:gd name="T65" fmla="*/ 3542 h 4320"/>
              <a:gd name="T66" fmla="*/ 1687 w 4353"/>
              <a:gd name="T67" fmla="*/ 3273 h 4320"/>
              <a:gd name="T68" fmla="*/ 2065 w 4353"/>
              <a:gd name="T69" fmla="*/ 3354 h 4320"/>
              <a:gd name="T70" fmla="*/ 2178 w 4353"/>
              <a:gd name="T71" fmla="*/ 3462 h 4320"/>
              <a:gd name="T72" fmla="*/ 2374 w 4353"/>
              <a:gd name="T73" fmla="*/ 4107 h 4320"/>
              <a:gd name="T74" fmla="*/ 2653 w 4353"/>
              <a:gd name="T75" fmla="*/ 4299 h 4320"/>
              <a:gd name="T76" fmla="*/ 3051 w 4353"/>
              <a:gd name="T77" fmla="*/ 4169 h 4320"/>
              <a:gd name="T78" fmla="*/ 3080 w 4353"/>
              <a:gd name="T79" fmla="*/ 3879 h 4320"/>
              <a:gd name="T80" fmla="*/ 2893 w 4353"/>
              <a:gd name="T81" fmla="*/ 3249 h 4320"/>
              <a:gd name="T82" fmla="*/ 2977 w 4353"/>
              <a:gd name="T83" fmla="*/ 3054 h 4320"/>
              <a:gd name="T84" fmla="*/ 3146 w 4353"/>
              <a:gd name="T85" fmla="*/ 2869 h 4320"/>
              <a:gd name="T86" fmla="*/ 3256 w 4353"/>
              <a:gd name="T87" fmla="*/ 2808 h 4320"/>
              <a:gd name="T88" fmla="*/ 3795 w 4353"/>
              <a:gd name="T89" fmla="*/ 2937 h 4320"/>
              <a:gd name="T90" fmla="*/ 4209 w 4353"/>
              <a:gd name="T91" fmla="*/ 2949 h 4320"/>
              <a:gd name="T92" fmla="*/ 4353 w 4353"/>
              <a:gd name="T93" fmla="*/ 2417 h 4320"/>
              <a:gd name="T94" fmla="*/ 2176 w 4353"/>
              <a:gd name="T95" fmla="*/ 2650 h 4320"/>
              <a:gd name="T96" fmla="*/ 1903 w 4353"/>
              <a:gd name="T97" fmla="*/ 2566 h 4320"/>
              <a:gd name="T98" fmla="*/ 1727 w 4353"/>
              <a:gd name="T99" fmla="*/ 2351 h 4320"/>
              <a:gd name="T100" fmla="*/ 1694 w 4353"/>
              <a:gd name="T101" fmla="*/ 2085 h 4320"/>
              <a:gd name="T102" fmla="*/ 1815 w 4353"/>
              <a:gd name="T103" fmla="*/ 1832 h 4320"/>
              <a:gd name="T104" fmla="*/ 2055 w 4353"/>
              <a:gd name="T105" fmla="*/ 1687 h 4320"/>
              <a:gd name="T106" fmla="*/ 2323 w 4353"/>
              <a:gd name="T107" fmla="*/ 1693 h 4320"/>
              <a:gd name="T108" fmla="*/ 2555 w 4353"/>
              <a:gd name="T109" fmla="*/ 1849 h 4320"/>
              <a:gd name="T110" fmla="*/ 2663 w 4353"/>
              <a:gd name="T111" fmla="*/ 2111 h 4320"/>
              <a:gd name="T112" fmla="*/ 2617 w 4353"/>
              <a:gd name="T113" fmla="*/ 2373 h 4320"/>
              <a:gd name="T114" fmla="*/ 2431 w 4353"/>
              <a:gd name="T115" fmla="*/ 2579 h 4320"/>
              <a:gd name="T116" fmla="*/ 2176 w 4353"/>
              <a:gd name="T117" fmla="*/ 265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53" h="4320">
                <a:moveTo>
                  <a:pt x="4303" y="2310"/>
                </a:moveTo>
                <a:lnTo>
                  <a:pt x="4303" y="2310"/>
                </a:lnTo>
                <a:lnTo>
                  <a:pt x="4269" y="2296"/>
                </a:lnTo>
                <a:lnTo>
                  <a:pt x="4230" y="2280"/>
                </a:lnTo>
                <a:lnTo>
                  <a:pt x="4180" y="2260"/>
                </a:lnTo>
                <a:lnTo>
                  <a:pt x="4180" y="2260"/>
                </a:lnTo>
                <a:lnTo>
                  <a:pt x="4112" y="2236"/>
                </a:lnTo>
                <a:lnTo>
                  <a:pt x="4042" y="2213"/>
                </a:lnTo>
                <a:lnTo>
                  <a:pt x="3971" y="2191"/>
                </a:lnTo>
                <a:lnTo>
                  <a:pt x="3903" y="2172"/>
                </a:lnTo>
                <a:lnTo>
                  <a:pt x="3903" y="2172"/>
                </a:lnTo>
                <a:lnTo>
                  <a:pt x="3835" y="2154"/>
                </a:lnTo>
                <a:lnTo>
                  <a:pt x="3765" y="2137"/>
                </a:lnTo>
                <a:lnTo>
                  <a:pt x="3694" y="2121"/>
                </a:lnTo>
                <a:lnTo>
                  <a:pt x="3627" y="2108"/>
                </a:lnTo>
                <a:lnTo>
                  <a:pt x="3498" y="2088"/>
                </a:lnTo>
                <a:lnTo>
                  <a:pt x="3498" y="2088"/>
                </a:lnTo>
                <a:lnTo>
                  <a:pt x="3475" y="2084"/>
                </a:lnTo>
                <a:lnTo>
                  <a:pt x="3452" y="2077"/>
                </a:lnTo>
                <a:lnTo>
                  <a:pt x="3429" y="2065"/>
                </a:lnTo>
                <a:lnTo>
                  <a:pt x="3410" y="2053"/>
                </a:lnTo>
                <a:lnTo>
                  <a:pt x="3401" y="2045"/>
                </a:lnTo>
                <a:lnTo>
                  <a:pt x="3392" y="2037"/>
                </a:lnTo>
                <a:lnTo>
                  <a:pt x="3385" y="2028"/>
                </a:lnTo>
                <a:lnTo>
                  <a:pt x="3378" y="2020"/>
                </a:lnTo>
                <a:lnTo>
                  <a:pt x="3373" y="2010"/>
                </a:lnTo>
                <a:lnTo>
                  <a:pt x="3368" y="2000"/>
                </a:lnTo>
                <a:lnTo>
                  <a:pt x="3365" y="1989"/>
                </a:lnTo>
                <a:lnTo>
                  <a:pt x="3363" y="1977"/>
                </a:lnTo>
                <a:lnTo>
                  <a:pt x="3363" y="1977"/>
                </a:lnTo>
                <a:lnTo>
                  <a:pt x="3360" y="1956"/>
                </a:lnTo>
                <a:lnTo>
                  <a:pt x="3351" y="1919"/>
                </a:lnTo>
                <a:lnTo>
                  <a:pt x="3340" y="1869"/>
                </a:lnTo>
                <a:lnTo>
                  <a:pt x="3326" y="1816"/>
                </a:lnTo>
                <a:lnTo>
                  <a:pt x="3316" y="1787"/>
                </a:lnTo>
                <a:lnTo>
                  <a:pt x="3316" y="1787"/>
                </a:lnTo>
                <a:lnTo>
                  <a:pt x="3303" y="1745"/>
                </a:lnTo>
                <a:lnTo>
                  <a:pt x="3296" y="1727"/>
                </a:lnTo>
                <a:lnTo>
                  <a:pt x="3289" y="1713"/>
                </a:lnTo>
                <a:lnTo>
                  <a:pt x="3266" y="1659"/>
                </a:lnTo>
                <a:lnTo>
                  <a:pt x="3266" y="1659"/>
                </a:lnTo>
                <a:lnTo>
                  <a:pt x="3262" y="1640"/>
                </a:lnTo>
                <a:lnTo>
                  <a:pt x="3260" y="1620"/>
                </a:lnTo>
                <a:lnTo>
                  <a:pt x="3260" y="1602"/>
                </a:lnTo>
                <a:lnTo>
                  <a:pt x="3264" y="1582"/>
                </a:lnTo>
                <a:lnTo>
                  <a:pt x="3270" y="1562"/>
                </a:lnTo>
                <a:lnTo>
                  <a:pt x="3280" y="1543"/>
                </a:lnTo>
                <a:lnTo>
                  <a:pt x="3291" y="1525"/>
                </a:lnTo>
                <a:lnTo>
                  <a:pt x="3304" y="1508"/>
                </a:lnTo>
                <a:lnTo>
                  <a:pt x="3304" y="1506"/>
                </a:lnTo>
                <a:lnTo>
                  <a:pt x="3320" y="1492"/>
                </a:lnTo>
                <a:lnTo>
                  <a:pt x="3320" y="1492"/>
                </a:lnTo>
                <a:lnTo>
                  <a:pt x="3360" y="1457"/>
                </a:lnTo>
                <a:lnTo>
                  <a:pt x="3431" y="1391"/>
                </a:lnTo>
                <a:lnTo>
                  <a:pt x="3474" y="1350"/>
                </a:lnTo>
                <a:lnTo>
                  <a:pt x="3519" y="1303"/>
                </a:lnTo>
                <a:lnTo>
                  <a:pt x="3566" y="1253"/>
                </a:lnTo>
                <a:lnTo>
                  <a:pt x="3613" y="1201"/>
                </a:lnTo>
                <a:lnTo>
                  <a:pt x="3613" y="1201"/>
                </a:lnTo>
                <a:lnTo>
                  <a:pt x="3663" y="1142"/>
                </a:lnTo>
                <a:lnTo>
                  <a:pt x="3710" y="1084"/>
                </a:lnTo>
                <a:lnTo>
                  <a:pt x="3754" y="1028"/>
                </a:lnTo>
                <a:lnTo>
                  <a:pt x="3792" y="977"/>
                </a:lnTo>
                <a:lnTo>
                  <a:pt x="3848" y="898"/>
                </a:lnTo>
                <a:lnTo>
                  <a:pt x="3870" y="866"/>
                </a:lnTo>
                <a:lnTo>
                  <a:pt x="3870" y="866"/>
                </a:lnTo>
                <a:lnTo>
                  <a:pt x="3876" y="855"/>
                </a:lnTo>
                <a:lnTo>
                  <a:pt x="3879" y="842"/>
                </a:lnTo>
                <a:lnTo>
                  <a:pt x="3880" y="826"/>
                </a:lnTo>
                <a:lnTo>
                  <a:pt x="3879" y="811"/>
                </a:lnTo>
                <a:lnTo>
                  <a:pt x="3876" y="795"/>
                </a:lnTo>
                <a:lnTo>
                  <a:pt x="3870" y="780"/>
                </a:lnTo>
                <a:lnTo>
                  <a:pt x="3862" y="764"/>
                </a:lnTo>
                <a:lnTo>
                  <a:pt x="3853" y="750"/>
                </a:lnTo>
                <a:lnTo>
                  <a:pt x="3802" y="688"/>
                </a:lnTo>
                <a:lnTo>
                  <a:pt x="3802" y="688"/>
                </a:lnTo>
                <a:lnTo>
                  <a:pt x="3758" y="643"/>
                </a:lnTo>
                <a:lnTo>
                  <a:pt x="3705" y="590"/>
                </a:lnTo>
                <a:lnTo>
                  <a:pt x="3680" y="565"/>
                </a:lnTo>
                <a:lnTo>
                  <a:pt x="3680" y="565"/>
                </a:lnTo>
                <a:lnTo>
                  <a:pt x="3657" y="543"/>
                </a:lnTo>
                <a:lnTo>
                  <a:pt x="3634" y="522"/>
                </a:lnTo>
                <a:lnTo>
                  <a:pt x="3587" y="485"/>
                </a:lnTo>
                <a:lnTo>
                  <a:pt x="3587" y="485"/>
                </a:lnTo>
                <a:lnTo>
                  <a:pt x="3547" y="451"/>
                </a:lnTo>
                <a:lnTo>
                  <a:pt x="3485" y="401"/>
                </a:lnTo>
                <a:lnTo>
                  <a:pt x="3485" y="401"/>
                </a:lnTo>
                <a:lnTo>
                  <a:pt x="3471" y="393"/>
                </a:lnTo>
                <a:lnTo>
                  <a:pt x="3455" y="387"/>
                </a:lnTo>
                <a:lnTo>
                  <a:pt x="3439" y="383"/>
                </a:lnTo>
                <a:lnTo>
                  <a:pt x="3422" y="381"/>
                </a:lnTo>
                <a:lnTo>
                  <a:pt x="3407" y="381"/>
                </a:lnTo>
                <a:lnTo>
                  <a:pt x="3392" y="384"/>
                </a:lnTo>
                <a:lnTo>
                  <a:pt x="3380" y="388"/>
                </a:lnTo>
                <a:lnTo>
                  <a:pt x="3368" y="394"/>
                </a:lnTo>
                <a:lnTo>
                  <a:pt x="3368" y="394"/>
                </a:lnTo>
                <a:lnTo>
                  <a:pt x="3338" y="417"/>
                </a:lnTo>
                <a:lnTo>
                  <a:pt x="3263" y="478"/>
                </a:lnTo>
                <a:lnTo>
                  <a:pt x="3215" y="518"/>
                </a:lnTo>
                <a:lnTo>
                  <a:pt x="3162" y="565"/>
                </a:lnTo>
                <a:lnTo>
                  <a:pt x="3107" y="616"/>
                </a:lnTo>
                <a:lnTo>
                  <a:pt x="3050" y="670"/>
                </a:lnTo>
                <a:lnTo>
                  <a:pt x="3050" y="670"/>
                </a:lnTo>
                <a:lnTo>
                  <a:pt x="2996" y="725"/>
                </a:lnTo>
                <a:lnTo>
                  <a:pt x="2944" y="780"/>
                </a:lnTo>
                <a:lnTo>
                  <a:pt x="2899" y="832"/>
                </a:lnTo>
                <a:lnTo>
                  <a:pt x="2858" y="879"/>
                </a:lnTo>
                <a:lnTo>
                  <a:pt x="2799" y="950"/>
                </a:lnTo>
                <a:lnTo>
                  <a:pt x="2777" y="979"/>
                </a:lnTo>
                <a:lnTo>
                  <a:pt x="2777" y="979"/>
                </a:lnTo>
                <a:lnTo>
                  <a:pt x="2761" y="997"/>
                </a:lnTo>
                <a:lnTo>
                  <a:pt x="2742" y="1013"/>
                </a:lnTo>
                <a:lnTo>
                  <a:pt x="2722" y="1027"/>
                </a:lnTo>
                <a:lnTo>
                  <a:pt x="2701" y="1038"/>
                </a:lnTo>
                <a:lnTo>
                  <a:pt x="2690" y="1043"/>
                </a:lnTo>
                <a:lnTo>
                  <a:pt x="2678" y="1046"/>
                </a:lnTo>
                <a:lnTo>
                  <a:pt x="2667" y="1048"/>
                </a:lnTo>
                <a:lnTo>
                  <a:pt x="2656" y="1050"/>
                </a:lnTo>
                <a:lnTo>
                  <a:pt x="2644" y="1050"/>
                </a:lnTo>
                <a:lnTo>
                  <a:pt x="2633" y="1048"/>
                </a:lnTo>
                <a:lnTo>
                  <a:pt x="2622" y="1047"/>
                </a:lnTo>
                <a:lnTo>
                  <a:pt x="2612" y="1043"/>
                </a:lnTo>
                <a:lnTo>
                  <a:pt x="2612" y="1043"/>
                </a:lnTo>
                <a:lnTo>
                  <a:pt x="2596" y="1036"/>
                </a:lnTo>
                <a:lnTo>
                  <a:pt x="2583" y="1031"/>
                </a:lnTo>
                <a:lnTo>
                  <a:pt x="2566" y="1026"/>
                </a:lnTo>
                <a:lnTo>
                  <a:pt x="2404" y="983"/>
                </a:lnTo>
                <a:lnTo>
                  <a:pt x="2337" y="970"/>
                </a:lnTo>
                <a:lnTo>
                  <a:pt x="2289" y="967"/>
                </a:lnTo>
                <a:lnTo>
                  <a:pt x="2289" y="967"/>
                </a:lnTo>
                <a:lnTo>
                  <a:pt x="2277" y="966"/>
                </a:lnTo>
                <a:lnTo>
                  <a:pt x="2267" y="963"/>
                </a:lnTo>
                <a:lnTo>
                  <a:pt x="2257" y="959"/>
                </a:lnTo>
                <a:lnTo>
                  <a:pt x="2247" y="953"/>
                </a:lnTo>
                <a:lnTo>
                  <a:pt x="2237" y="947"/>
                </a:lnTo>
                <a:lnTo>
                  <a:pt x="2229" y="940"/>
                </a:lnTo>
                <a:lnTo>
                  <a:pt x="2220" y="932"/>
                </a:lnTo>
                <a:lnTo>
                  <a:pt x="2212" y="923"/>
                </a:lnTo>
                <a:lnTo>
                  <a:pt x="2198" y="903"/>
                </a:lnTo>
                <a:lnTo>
                  <a:pt x="2186" y="882"/>
                </a:lnTo>
                <a:lnTo>
                  <a:pt x="2176" y="859"/>
                </a:lnTo>
                <a:lnTo>
                  <a:pt x="2171" y="836"/>
                </a:lnTo>
                <a:lnTo>
                  <a:pt x="2171" y="836"/>
                </a:lnTo>
                <a:lnTo>
                  <a:pt x="2162" y="801"/>
                </a:lnTo>
                <a:lnTo>
                  <a:pt x="2142" y="710"/>
                </a:lnTo>
                <a:lnTo>
                  <a:pt x="2127" y="649"/>
                </a:lnTo>
                <a:lnTo>
                  <a:pt x="2109" y="582"/>
                </a:lnTo>
                <a:lnTo>
                  <a:pt x="2088" y="511"/>
                </a:lnTo>
                <a:lnTo>
                  <a:pt x="2064" y="437"/>
                </a:lnTo>
                <a:lnTo>
                  <a:pt x="2064" y="437"/>
                </a:lnTo>
                <a:lnTo>
                  <a:pt x="2034" y="351"/>
                </a:lnTo>
                <a:lnTo>
                  <a:pt x="2004" y="276"/>
                </a:lnTo>
                <a:lnTo>
                  <a:pt x="1979" y="213"/>
                </a:lnTo>
                <a:lnTo>
                  <a:pt x="1959" y="168"/>
                </a:lnTo>
                <a:lnTo>
                  <a:pt x="1902" y="47"/>
                </a:lnTo>
                <a:lnTo>
                  <a:pt x="1902" y="47"/>
                </a:lnTo>
                <a:lnTo>
                  <a:pt x="1896" y="37"/>
                </a:lnTo>
                <a:lnTo>
                  <a:pt x="1886" y="27"/>
                </a:lnTo>
                <a:lnTo>
                  <a:pt x="1875" y="18"/>
                </a:lnTo>
                <a:lnTo>
                  <a:pt x="1861" y="11"/>
                </a:lnTo>
                <a:lnTo>
                  <a:pt x="1845" y="6"/>
                </a:lnTo>
                <a:lnTo>
                  <a:pt x="1829" y="1"/>
                </a:lnTo>
                <a:lnTo>
                  <a:pt x="1812" y="0"/>
                </a:lnTo>
                <a:lnTo>
                  <a:pt x="1795" y="1"/>
                </a:lnTo>
                <a:lnTo>
                  <a:pt x="1785" y="4"/>
                </a:lnTo>
                <a:lnTo>
                  <a:pt x="1785" y="4"/>
                </a:lnTo>
                <a:lnTo>
                  <a:pt x="1674" y="28"/>
                </a:lnTo>
                <a:lnTo>
                  <a:pt x="1609" y="44"/>
                </a:lnTo>
                <a:lnTo>
                  <a:pt x="1576" y="53"/>
                </a:lnTo>
                <a:lnTo>
                  <a:pt x="1565" y="55"/>
                </a:lnTo>
                <a:lnTo>
                  <a:pt x="1559" y="58"/>
                </a:lnTo>
                <a:lnTo>
                  <a:pt x="1431" y="100"/>
                </a:lnTo>
                <a:lnTo>
                  <a:pt x="1431" y="100"/>
                </a:lnTo>
                <a:lnTo>
                  <a:pt x="1387" y="117"/>
                </a:lnTo>
                <a:lnTo>
                  <a:pt x="1348" y="132"/>
                </a:lnTo>
                <a:lnTo>
                  <a:pt x="1310" y="148"/>
                </a:lnTo>
                <a:lnTo>
                  <a:pt x="1310" y="148"/>
                </a:lnTo>
                <a:lnTo>
                  <a:pt x="1294" y="156"/>
                </a:lnTo>
                <a:lnTo>
                  <a:pt x="1282" y="166"/>
                </a:lnTo>
                <a:lnTo>
                  <a:pt x="1269" y="178"/>
                </a:lnTo>
                <a:lnTo>
                  <a:pt x="1259" y="191"/>
                </a:lnTo>
                <a:lnTo>
                  <a:pt x="1252" y="205"/>
                </a:lnTo>
                <a:lnTo>
                  <a:pt x="1246" y="218"/>
                </a:lnTo>
                <a:lnTo>
                  <a:pt x="1243" y="230"/>
                </a:lnTo>
                <a:lnTo>
                  <a:pt x="1243" y="243"/>
                </a:lnTo>
                <a:lnTo>
                  <a:pt x="1243" y="249"/>
                </a:lnTo>
                <a:lnTo>
                  <a:pt x="1243" y="249"/>
                </a:lnTo>
                <a:lnTo>
                  <a:pt x="1253" y="312"/>
                </a:lnTo>
                <a:lnTo>
                  <a:pt x="1269" y="410"/>
                </a:lnTo>
                <a:lnTo>
                  <a:pt x="1279" y="468"/>
                </a:lnTo>
                <a:lnTo>
                  <a:pt x="1292" y="529"/>
                </a:lnTo>
                <a:lnTo>
                  <a:pt x="1306" y="595"/>
                </a:lnTo>
                <a:lnTo>
                  <a:pt x="1323" y="659"/>
                </a:lnTo>
                <a:lnTo>
                  <a:pt x="1323" y="659"/>
                </a:lnTo>
                <a:lnTo>
                  <a:pt x="1341" y="730"/>
                </a:lnTo>
                <a:lnTo>
                  <a:pt x="1363" y="798"/>
                </a:lnTo>
                <a:lnTo>
                  <a:pt x="1384" y="862"/>
                </a:lnTo>
                <a:lnTo>
                  <a:pt x="1404" y="919"/>
                </a:lnTo>
                <a:lnTo>
                  <a:pt x="1437" y="1009"/>
                </a:lnTo>
                <a:lnTo>
                  <a:pt x="1454" y="1051"/>
                </a:lnTo>
                <a:lnTo>
                  <a:pt x="1457" y="1060"/>
                </a:lnTo>
                <a:lnTo>
                  <a:pt x="1457" y="1060"/>
                </a:lnTo>
                <a:lnTo>
                  <a:pt x="1464" y="1082"/>
                </a:lnTo>
                <a:lnTo>
                  <a:pt x="1467" y="1107"/>
                </a:lnTo>
                <a:lnTo>
                  <a:pt x="1468" y="1129"/>
                </a:lnTo>
                <a:lnTo>
                  <a:pt x="1465" y="1151"/>
                </a:lnTo>
                <a:lnTo>
                  <a:pt x="1459" y="1172"/>
                </a:lnTo>
                <a:lnTo>
                  <a:pt x="1452" y="1191"/>
                </a:lnTo>
                <a:lnTo>
                  <a:pt x="1448" y="1201"/>
                </a:lnTo>
                <a:lnTo>
                  <a:pt x="1442" y="1209"/>
                </a:lnTo>
                <a:lnTo>
                  <a:pt x="1437" y="1216"/>
                </a:lnTo>
                <a:lnTo>
                  <a:pt x="1430" y="1223"/>
                </a:lnTo>
                <a:lnTo>
                  <a:pt x="1430" y="1223"/>
                </a:lnTo>
                <a:lnTo>
                  <a:pt x="1415" y="1233"/>
                </a:lnTo>
                <a:lnTo>
                  <a:pt x="1385" y="1259"/>
                </a:lnTo>
                <a:lnTo>
                  <a:pt x="1347" y="1294"/>
                </a:lnTo>
                <a:lnTo>
                  <a:pt x="1326" y="1316"/>
                </a:lnTo>
                <a:lnTo>
                  <a:pt x="1304" y="1337"/>
                </a:lnTo>
                <a:lnTo>
                  <a:pt x="1304" y="1337"/>
                </a:lnTo>
                <a:lnTo>
                  <a:pt x="1290" y="1351"/>
                </a:lnTo>
                <a:lnTo>
                  <a:pt x="1277" y="1366"/>
                </a:lnTo>
                <a:lnTo>
                  <a:pt x="1255" y="1393"/>
                </a:lnTo>
                <a:lnTo>
                  <a:pt x="1255" y="1393"/>
                </a:lnTo>
                <a:lnTo>
                  <a:pt x="1240" y="1411"/>
                </a:lnTo>
                <a:lnTo>
                  <a:pt x="1226" y="1428"/>
                </a:lnTo>
                <a:lnTo>
                  <a:pt x="1226" y="1428"/>
                </a:lnTo>
                <a:lnTo>
                  <a:pt x="1215" y="1441"/>
                </a:lnTo>
                <a:lnTo>
                  <a:pt x="1208" y="1452"/>
                </a:lnTo>
                <a:lnTo>
                  <a:pt x="1201" y="1462"/>
                </a:lnTo>
                <a:lnTo>
                  <a:pt x="1201" y="1462"/>
                </a:lnTo>
                <a:lnTo>
                  <a:pt x="1195" y="1471"/>
                </a:lnTo>
                <a:lnTo>
                  <a:pt x="1188" y="1478"/>
                </a:lnTo>
                <a:lnTo>
                  <a:pt x="1181" y="1485"/>
                </a:lnTo>
                <a:lnTo>
                  <a:pt x="1172" y="1492"/>
                </a:lnTo>
                <a:lnTo>
                  <a:pt x="1164" y="1496"/>
                </a:lnTo>
                <a:lnTo>
                  <a:pt x="1154" y="1501"/>
                </a:lnTo>
                <a:lnTo>
                  <a:pt x="1134" y="1508"/>
                </a:lnTo>
                <a:lnTo>
                  <a:pt x="1114" y="1512"/>
                </a:lnTo>
                <a:lnTo>
                  <a:pt x="1092" y="1513"/>
                </a:lnTo>
                <a:lnTo>
                  <a:pt x="1071" y="1513"/>
                </a:lnTo>
                <a:lnTo>
                  <a:pt x="1050" y="1509"/>
                </a:lnTo>
                <a:lnTo>
                  <a:pt x="1048" y="1511"/>
                </a:lnTo>
                <a:lnTo>
                  <a:pt x="1026" y="1504"/>
                </a:lnTo>
                <a:lnTo>
                  <a:pt x="1026" y="1504"/>
                </a:lnTo>
                <a:lnTo>
                  <a:pt x="974" y="1486"/>
                </a:lnTo>
                <a:lnTo>
                  <a:pt x="883" y="1459"/>
                </a:lnTo>
                <a:lnTo>
                  <a:pt x="826" y="1444"/>
                </a:lnTo>
                <a:lnTo>
                  <a:pt x="764" y="1427"/>
                </a:lnTo>
                <a:lnTo>
                  <a:pt x="697" y="1411"/>
                </a:lnTo>
                <a:lnTo>
                  <a:pt x="629" y="1397"/>
                </a:lnTo>
                <a:lnTo>
                  <a:pt x="629" y="1397"/>
                </a:lnTo>
                <a:lnTo>
                  <a:pt x="559" y="1384"/>
                </a:lnTo>
                <a:lnTo>
                  <a:pt x="489" y="1373"/>
                </a:lnTo>
                <a:lnTo>
                  <a:pt x="424" y="1363"/>
                </a:lnTo>
                <a:lnTo>
                  <a:pt x="364" y="1356"/>
                </a:lnTo>
                <a:lnTo>
                  <a:pt x="266" y="1346"/>
                </a:lnTo>
                <a:lnTo>
                  <a:pt x="212" y="1341"/>
                </a:lnTo>
                <a:lnTo>
                  <a:pt x="209" y="1341"/>
                </a:lnTo>
                <a:lnTo>
                  <a:pt x="209" y="1341"/>
                </a:lnTo>
                <a:lnTo>
                  <a:pt x="208" y="1341"/>
                </a:lnTo>
                <a:lnTo>
                  <a:pt x="208" y="1341"/>
                </a:lnTo>
                <a:lnTo>
                  <a:pt x="195" y="1343"/>
                </a:lnTo>
                <a:lnTo>
                  <a:pt x="182" y="1347"/>
                </a:lnTo>
                <a:lnTo>
                  <a:pt x="169" y="1354"/>
                </a:lnTo>
                <a:lnTo>
                  <a:pt x="156" y="1363"/>
                </a:lnTo>
                <a:lnTo>
                  <a:pt x="144" y="1373"/>
                </a:lnTo>
                <a:lnTo>
                  <a:pt x="132" y="1385"/>
                </a:lnTo>
                <a:lnTo>
                  <a:pt x="124" y="1400"/>
                </a:lnTo>
                <a:lnTo>
                  <a:pt x="115" y="1415"/>
                </a:lnTo>
                <a:lnTo>
                  <a:pt x="115" y="1415"/>
                </a:lnTo>
                <a:lnTo>
                  <a:pt x="108" y="1435"/>
                </a:lnTo>
                <a:lnTo>
                  <a:pt x="92" y="1488"/>
                </a:lnTo>
                <a:lnTo>
                  <a:pt x="81" y="1526"/>
                </a:lnTo>
                <a:lnTo>
                  <a:pt x="81" y="1526"/>
                </a:lnTo>
                <a:lnTo>
                  <a:pt x="63" y="1589"/>
                </a:lnTo>
                <a:lnTo>
                  <a:pt x="44" y="1657"/>
                </a:lnTo>
                <a:lnTo>
                  <a:pt x="11" y="1828"/>
                </a:lnTo>
                <a:lnTo>
                  <a:pt x="11" y="1828"/>
                </a:lnTo>
                <a:lnTo>
                  <a:pt x="6" y="1856"/>
                </a:lnTo>
                <a:lnTo>
                  <a:pt x="3" y="1879"/>
                </a:lnTo>
                <a:lnTo>
                  <a:pt x="1" y="1900"/>
                </a:lnTo>
                <a:lnTo>
                  <a:pt x="1" y="1900"/>
                </a:lnTo>
                <a:lnTo>
                  <a:pt x="0" y="1920"/>
                </a:lnTo>
                <a:lnTo>
                  <a:pt x="3" y="1937"/>
                </a:lnTo>
                <a:lnTo>
                  <a:pt x="7" y="1954"/>
                </a:lnTo>
                <a:lnTo>
                  <a:pt x="14" y="1970"/>
                </a:lnTo>
                <a:lnTo>
                  <a:pt x="21" y="1984"/>
                </a:lnTo>
                <a:lnTo>
                  <a:pt x="31" y="1996"/>
                </a:lnTo>
                <a:lnTo>
                  <a:pt x="41" y="2006"/>
                </a:lnTo>
                <a:lnTo>
                  <a:pt x="51" y="2011"/>
                </a:lnTo>
                <a:lnTo>
                  <a:pt x="51" y="2011"/>
                </a:lnTo>
                <a:lnTo>
                  <a:pt x="85" y="2026"/>
                </a:lnTo>
                <a:lnTo>
                  <a:pt x="124" y="2041"/>
                </a:lnTo>
                <a:lnTo>
                  <a:pt x="174" y="2060"/>
                </a:lnTo>
                <a:lnTo>
                  <a:pt x="174" y="2060"/>
                </a:lnTo>
                <a:lnTo>
                  <a:pt x="242" y="2084"/>
                </a:lnTo>
                <a:lnTo>
                  <a:pt x="312" y="2108"/>
                </a:lnTo>
                <a:lnTo>
                  <a:pt x="381" y="2129"/>
                </a:lnTo>
                <a:lnTo>
                  <a:pt x="451" y="2149"/>
                </a:lnTo>
                <a:lnTo>
                  <a:pt x="451" y="2149"/>
                </a:lnTo>
                <a:lnTo>
                  <a:pt x="518" y="2168"/>
                </a:lnTo>
                <a:lnTo>
                  <a:pt x="589" y="2185"/>
                </a:lnTo>
                <a:lnTo>
                  <a:pt x="659" y="2199"/>
                </a:lnTo>
                <a:lnTo>
                  <a:pt x="727" y="2212"/>
                </a:lnTo>
                <a:lnTo>
                  <a:pt x="855" y="2232"/>
                </a:lnTo>
                <a:lnTo>
                  <a:pt x="855" y="2232"/>
                </a:lnTo>
                <a:lnTo>
                  <a:pt x="869" y="2235"/>
                </a:lnTo>
                <a:lnTo>
                  <a:pt x="882" y="2238"/>
                </a:lnTo>
                <a:lnTo>
                  <a:pt x="895" y="2242"/>
                </a:lnTo>
                <a:lnTo>
                  <a:pt x="906" y="2246"/>
                </a:lnTo>
                <a:lnTo>
                  <a:pt x="917" y="2252"/>
                </a:lnTo>
                <a:lnTo>
                  <a:pt x="929" y="2259"/>
                </a:lnTo>
                <a:lnTo>
                  <a:pt x="939" y="2265"/>
                </a:lnTo>
                <a:lnTo>
                  <a:pt x="949" y="2272"/>
                </a:lnTo>
                <a:lnTo>
                  <a:pt x="957" y="2280"/>
                </a:lnTo>
                <a:lnTo>
                  <a:pt x="964" y="2289"/>
                </a:lnTo>
                <a:lnTo>
                  <a:pt x="972" y="2297"/>
                </a:lnTo>
                <a:lnTo>
                  <a:pt x="977" y="2306"/>
                </a:lnTo>
                <a:lnTo>
                  <a:pt x="983" y="2316"/>
                </a:lnTo>
                <a:lnTo>
                  <a:pt x="986" y="2326"/>
                </a:lnTo>
                <a:lnTo>
                  <a:pt x="989" y="2334"/>
                </a:lnTo>
                <a:lnTo>
                  <a:pt x="990" y="2344"/>
                </a:lnTo>
                <a:lnTo>
                  <a:pt x="990" y="2344"/>
                </a:lnTo>
                <a:lnTo>
                  <a:pt x="1000" y="2395"/>
                </a:lnTo>
                <a:lnTo>
                  <a:pt x="1013" y="2447"/>
                </a:lnTo>
                <a:lnTo>
                  <a:pt x="1028" y="2505"/>
                </a:lnTo>
                <a:lnTo>
                  <a:pt x="1037" y="2535"/>
                </a:lnTo>
                <a:lnTo>
                  <a:pt x="1037" y="2535"/>
                </a:lnTo>
                <a:lnTo>
                  <a:pt x="1051" y="2576"/>
                </a:lnTo>
                <a:lnTo>
                  <a:pt x="1058" y="2593"/>
                </a:lnTo>
                <a:lnTo>
                  <a:pt x="1064" y="2609"/>
                </a:lnTo>
                <a:lnTo>
                  <a:pt x="1087" y="2663"/>
                </a:lnTo>
                <a:lnTo>
                  <a:pt x="1087" y="2663"/>
                </a:lnTo>
                <a:lnTo>
                  <a:pt x="1091" y="2673"/>
                </a:lnTo>
                <a:lnTo>
                  <a:pt x="1092" y="2683"/>
                </a:lnTo>
                <a:lnTo>
                  <a:pt x="1094" y="2694"/>
                </a:lnTo>
                <a:lnTo>
                  <a:pt x="1094" y="2706"/>
                </a:lnTo>
                <a:lnTo>
                  <a:pt x="1094" y="2715"/>
                </a:lnTo>
                <a:lnTo>
                  <a:pt x="1092" y="2727"/>
                </a:lnTo>
                <a:lnTo>
                  <a:pt x="1087" y="2750"/>
                </a:lnTo>
                <a:lnTo>
                  <a:pt x="1078" y="2771"/>
                </a:lnTo>
                <a:lnTo>
                  <a:pt x="1067" y="2791"/>
                </a:lnTo>
                <a:lnTo>
                  <a:pt x="1051" y="2811"/>
                </a:lnTo>
                <a:lnTo>
                  <a:pt x="1034" y="2828"/>
                </a:lnTo>
                <a:lnTo>
                  <a:pt x="1034" y="2828"/>
                </a:lnTo>
                <a:lnTo>
                  <a:pt x="1006" y="2852"/>
                </a:lnTo>
                <a:lnTo>
                  <a:pt x="937" y="2916"/>
                </a:lnTo>
                <a:lnTo>
                  <a:pt x="892" y="2960"/>
                </a:lnTo>
                <a:lnTo>
                  <a:pt x="843" y="3008"/>
                </a:lnTo>
                <a:lnTo>
                  <a:pt x="792" y="3063"/>
                </a:lnTo>
                <a:lnTo>
                  <a:pt x="741" y="3119"/>
                </a:lnTo>
                <a:lnTo>
                  <a:pt x="741" y="3119"/>
                </a:lnTo>
                <a:lnTo>
                  <a:pt x="691" y="3178"/>
                </a:lnTo>
                <a:lnTo>
                  <a:pt x="644" y="3236"/>
                </a:lnTo>
                <a:lnTo>
                  <a:pt x="600" y="3293"/>
                </a:lnTo>
                <a:lnTo>
                  <a:pt x="562" y="3344"/>
                </a:lnTo>
                <a:lnTo>
                  <a:pt x="505" y="3422"/>
                </a:lnTo>
                <a:lnTo>
                  <a:pt x="484" y="3454"/>
                </a:lnTo>
                <a:lnTo>
                  <a:pt x="484" y="3454"/>
                </a:lnTo>
                <a:lnTo>
                  <a:pt x="478" y="3467"/>
                </a:lnTo>
                <a:lnTo>
                  <a:pt x="474" y="3479"/>
                </a:lnTo>
                <a:lnTo>
                  <a:pt x="474" y="3495"/>
                </a:lnTo>
                <a:lnTo>
                  <a:pt x="474" y="3511"/>
                </a:lnTo>
                <a:lnTo>
                  <a:pt x="478" y="3526"/>
                </a:lnTo>
                <a:lnTo>
                  <a:pt x="484" y="3542"/>
                </a:lnTo>
                <a:lnTo>
                  <a:pt x="491" y="3558"/>
                </a:lnTo>
                <a:lnTo>
                  <a:pt x="501" y="3570"/>
                </a:lnTo>
                <a:lnTo>
                  <a:pt x="501" y="3570"/>
                </a:lnTo>
                <a:lnTo>
                  <a:pt x="525" y="3600"/>
                </a:lnTo>
                <a:lnTo>
                  <a:pt x="549" y="3629"/>
                </a:lnTo>
                <a:lnTo>
                  <a:pt x="579" y="3660"/>
                </a:lnTo>
                <a:lnTo>
                  <a:pt x="666" y="3747"/>
                </a:lnTo>
                <a:lnTo>
                  <a:pt x="670" y="3752"/>
                </a:lnTo>
                <a:lnTo>
                  <a:pt x="670" y="3752"/>
                </a:lnTo>
                <a:lnTo>
                  <a:pt x="694" y="3775"/>
                </a:lnTo>
                <a:lnTo>
                  <a:pt x="741" y="3815"/>
                </a:lnTo>
                <a:lnTo>
                  <a:pt x="868" y="3920"/>
                </a:lnTo>
                <a:lnTo>
                  <a:pt x="868" y="3920"/>
                </a:lnTo>
                <a:lnTo>
                  <a:pt x="882" y="3929"/>
                </a:lnTo>
                <a:lnTo>
                  <a:pt x="898" y="3935"/>
                </a:lnTo>
                <a:lnTo>
                  <a:pt x="915" y="3939"/>
                </a:lnTo>
                <a:lnTo>
                  <a:pt x="932" y="3940"/>
                </a:lnTo>
                <a:lnTo>
                  <a:pt x="947" y="3939"/>
                </a:lnTo>
                <a:lnTo>
                  <a:pt x="962" y="3937"/>
                </a:lnTo>
                <a:lnTo>
                  <a:pt x="974" y="3933"/>
                </a:lnTo>
                <a:lnTo>
                  <a:pt x="986" y="3926"/>
                </a:lnTo>
                <a:lnTo>
                  <a:pt x="986" y="3926"/>
                </a:lnTo>
                <a:lnTo>
                  <a:pt x="1016" y="3903"/>
                </a:lnTo>
                <a:lnTo>
                  <a:pt x="1090" y="3843"/>
                </a:lnTo>
                <a:lnTo>
                  <a:pt x="1139" y="3802"/>
                </a:lnTo>
                <a:lnTo>
                  <a:pt x="1192" y="3757"/>
                </a:lnTo>
                <a:lnTo>
                  <a:pt x="1247" y="3705"/>
                </a:lnTo>
                <a:lnTo>
                  <a:pt x="1303" y="3651"/>
                </a:lnTo>
                <a:lnTo>
                  <a:pt x="1303" y="3651"/>
                </a:lnTo>
                <a:lnTo>
                  <a:pt x="1358" y="3596"/>
                </a:lnTo>
                <a:lnTo>
                  <a:pt x="1408" y="3542"/>
                </a:lnTo>
                <a:lnTo>
                  <a:pt x="1455" y="3489"/>
                </a:lnTo>
                <a:lnTo>
                  <a:pt x="1495" y="3442"/>
                </a:lnTo>
                <a:lnTo>
                  <a:pt x="1555" y="3371"/>
                </a:lnTo>
                <a:lnTo>
                  <a:pt x="1577" y="3343"/>
                </a:lnTo>
                <a:lnTo>
                  <a:pt x="1577" y="3343"/>
                </a:lnTo>
                <a:lnTo>
                  <a:pt x="1593" y="3324"/>
                </a:lnTo>
                <a:lnTo>
                  <a:pt x="1612" y="3307"/>
                </a:lnTo>
                <a:lnTo>
                  <a:pt x="1632" y="3293"/>
                </a:lnTo>
                <a:lnTo>
                  <a:pt x="1653" y="3283"/>
                </a:lnTo>
                <a:lnTo>
                  <a:pt x="1664" y="3279"/>
                </a:lnTo>
                <a:lnTo>
                  <a:pt x="1676" y="3274"/>
                </a:lnTo>
                <a:lnTo>
                  <a:pt x="1687" y="3273"/>
                </a:lnTo>
                <a:lnTo>
                  <a:pt x="1698" y="3272"/>
                </a:lnTo>
                <a:lnTo>
                  <a:pt x="1710" y="3270"/>
                </a:lnTo>
                <a:lnTo>
                  <a:pt x="1721" y="3272"/>
                </a:lnTo>
                <a:lnTo>
                  <a:pt x="1731" y="3274"/>
                </a:lnTo>
                <a:lnTo>
                  <a:pt x="1742" y="3279"/>
                </a:lnTo>
                <a:lnTo>
                  <a:pt x="1742" y="3279"/>
                </a:lnTo>
                <a:lnTo>
                  <a:pt x="1757" y="3284"/>
                </a:lnTo>
                <a:lnTo>
                  <a:pt x="1771" y="3290"/>
                </a:lnTo>
                <a:lnTo>
                  <a:pt x="1788" y="3296"/>
                </a:lnTo>
                <a:lnTo>
                  <a:pt x="1903" y="3329"/>
                </a:lnTo>
                <a:lnTo>
                  <a:pt x="2016" y="3350"/>
                </a:lnTo>
                <a:lnTo>
                  <a:pt x="2065" y="3354"/>
                </a:lnTo>
                <a:lnTo>
                  <a:pt x="2065" y="3354"/>
                </a:lnTo>
                <a:lnTo>
                  <a:pt x="2077" y="3356"/>
                </a:lnTo>
                <a:lnTo>
                  <a:pt x="2087" y="3358"/>
                </a:lnTo>
                <a:lnTo>
                  <a:pt x="2097" y="3363"/>
                </a:lnTo>
                <a:lnTo>
                  <a:pt x="2107" y="3368"/>
                </a:lnTo>
                <a:lnTo>
                  <a:pt x="2117" y="3374"/>
                </a:lnTo>
                <a:lnTo>
                  <a:pt x="2125" y="3381"/>
                </a:lnTo>
                <a:lnTo>
                  <a:pt x="2134" y="3390"/>
                </a:lnTo>
                <a:lnTo>
                  <a:pt x="2142" y="3398"/>
                </a:lnTo>
                <a:lnTo>
                  <a:pt x="2156" y="3418"/>
                </a:lnTo>
                <a:lnTo>
                  <a:pt x="2168" y="3439"/>
                </a:lnTo>
                <a:lnTo>
                  <a:pt x="2178" y="3462"/>
                </a:lnTo>
                <a:lnTo>
                  <a:pt x="2183" y="3485"/>
                </a:lnTo>
                <a:lnTo>
                  <a:pt x="2183" y="3485"/>
                </a:lnTo>
                <a:lnTo>
                  <a:pt x="2191" y="3521"/>
                </a:lnTo>
                <a:lnTo>
                  <a:pt x="2212" y="3612"/>
                </a:lnTo>
                <a:lnTo>
                  <a:pt x="2226" y="3671"/>
                </a:lnTo>
                <a:lnTo>
                  <a:pt x="2245" y="3740"/>
                </a:lnTo>
                <a:lnTo>
                  <a:pt x="2266" y="3811"/>
                </a:lnTo>
                <a:lnTo>
                  <a:pt x="2290" y="3885"/>
                </a:lnTo>
                <a:lnTo>
                  <a:pt x="2290" y="3885"/>
                </a:lnTo>
                <a:lnTo>
                  <a:pt x="2320" y="3970"/>
                </a:lnTo>
                <a:lnTo>
                  <a:pt x="2348" y="4045"/>
                </a:lnTo>
                <a:lnTo>
                  <a:pt x="2374" y="4107"/>
                </a:lnTo>
                <a:lnTo>
                  <a:pt x="2394" y="4154"/>
                </a:lnTo>
                <a:lnTo>
                  <a:pt x="2451" y="4273"/>
                </a:lnTo>
                <a:lnTo>
                  <a:pt x="2451" y="4273"/>
                </a:lnTo>
                <a:lnTo>
                  <a:pt x="2458" y="4283"/>
                </a:lnTo>
                <a:lnTo>
                  <a:pt x="2468" y="4293"/>
                </a:lnTo>
                <a:lnTo>
                  <a:pt x="2481" y="4302"/>
                </a:lnTo>
                <a:lnTo>
                  <a:pt x="2495" y="4310"/>
                </a:lnTo>
                <a:lnTo>
                  <a:pt x="2511" y="4316"/>
                </a:lnTo>
                <a:lnTo>
                  <a:pt x="2526" y="4319"/>
                </a:lnTo>
                <a:lnTo>
                  <a:pt x="2543" y="4320"/>
                </a:lnTo>
                <a:lnTo>
                  <a:pt x="2559" y="4319"/>
                </a:lnTo>
                <a:lnTo>
                  <a:pt x="2653" y="4299"/>
                </a:lnTo>
                <a:lnTo>
                  <a:pt x="2653" y="4299"/>
                </a:lnTo>
                <a:lnTo>
                  <a:pt x="2725" y="4283"/>
                </a:lnTo>
                <a:lnTo>
                  <a:pt x="2765" y="4272"/>
                </a:lnTo>
                <a:lnTo>
                  <a:pt x="2805" y="4260"/>
                </a:lnTo>
                <a:lnTo>
                  <a:pt x="2805" y="4260"/>
                </a:lnTo>
                <a:lnTo>
                  <a:pt x="2845" y="4247"/>
                </a:lnTo>
                <a:lnTo>
                  <a:pt x="2883" y="4235"/>
                </a:lnTo>
                <a:lnTo>
                  <a:pt x="2953" y="4209"/>
                </a:lnTo>
                <a:lnTo>
                  <a:pt x="3008" y="4188"/>
                </a:lnTo>
                <a:lnTo>
                  <a:pt x="3043" y="4173"/>
                </a:lnTo>
                <a:lnTo>
                  <a:pt x="3051" y="4169"/>
                </a:lnTo>
                <a:lnTo>
                  <a:pt x="3051" y="4169"/>
                </a:lnTo>
                <a:lnTo>
                  <a:pt x="3065" y="4161"/>
                </a:lnTo>
                <a:lnTo>
                  <a:pt x="3077" y="4151"/>
                </a:lnTo>
                <a:lnTo>
                  <a:pt x="3088" y="4139"/>
                </a:lnTo>
                <a:lnTo>
                  <a:pt x="3097" y="4127"/>
                </a:lnTo>
                <a:lnTo>
                  <a:pt x="3104" y="4114"/>
                </a:lnTo>
                <a:lnTo>
                  <a:pt x="3108" y="4101"/>
                </a:lnTo>
                <a:lnTo>
                  <a:pt x="3111" y="4088"/>
                </a:lnTo>
                <a:lnTo>
                  <a:pt x="3111" y="4077"/>
                </a:lnTo>
                <a:lnTo>
                  <a:pt x="3111" y="4077"/>
                </a:lnTo>
                <a:lnTo>
                  <a:pt x="3105" y="4038"/>
                </a:lnTo>
                <a:lnTo>
                  <a:pt x="3091" y="3942"/>
                </a:lnTo>
                <a:lnTo>
                  <a:pt x="3080" y="3879"/>
                </a:lnTo>
                <a:lnTo>
                  <a:pt x="3065" y="3809"/>
                </a:lnTo>
                <a:lnTo>
                  <a:pt x="3050" y="3737"/>
                </a:lnTo>
                <a:lnTo>
                  <a:pt x="3031" y="3663"/>
                </a:lnTo>
                <a:lnTo>
                  <a:pt x="3031" y="3663"/>
                </a:lnTo>
                <a:lnTo>
                  <a:pt x="3011" y="3587"/>
                </a:lnTo>
                <a:lnTo>
                  <a:pt x="2988" y="3516"/>
                </a:lnTo>
                <a:lnTo>
                  <a:pt x="2967" y="3449"/>
                </a:lnTo>
                <a:lnTo>
                  <a:pt x="2946" y="3391"/>
                </a:lnTo>
                <a:lnTo>
                  <a:pt x="2913" y="3303"/>
                </a:lnTo>
                <a:lnTo>
                  <a:pt x="2900" y="3269"/>
                </a:lnTo>
                <a:lnTo>
                  <a:pt x="2900" y="3269"/>
                </a:lnTo>
                <a:lnTo>
                  <a:pt x="2893" y="3249"/>
                </a:lnTo>
                <a:lnTo>
                  <a:pt x="2889" y="3228"/>
                </a:lnTo>
                <a:lnTo>
                  <a:pt x="2886" y="3206"/>
                </a:lnTo>
                <a:lnTo>
                  <a:pt x="2887" y="3186"/>
                </a:lnTo>
                <a:lnTo>
                  <a:pt x="2889" y="3166"/>
                </a:lnTo>
                <a:lnTo>
                  <a:pt x="2895" y="3146"/>
                </a:lnTo>
                <a:lnTo>
                  <a:pt x="2902" y="3129"/>
                </a:lnTo>
                <a:lnTo>
                  <a:pt x="2910" y="3114"/>
                </a:lnTo>
                <a:lnTo>
                  <a:pt x="2910" y="3108"/>
                </a:lnTo>
                <a:lnTo>
                  <a:pt x="2929" y="3095"/>
                </a:lnTo>
                <a:lnTo>
                  <a:pt x="2929" y="3095"/>
                </a:lnTo>
                <a:lnTo>
                  <a:pt x="2947" y="3080"/>
                </a:lnTo>
                <a:lnTo>
                  <a:pt x="2977" y="3054"/>
                </a:lnTo>
                <a:lnTo>
                  <a:pt x="3013" y="3021"/>
                </a:lnTo>
                <a:lnTo>
                  <a:pt x="3050" y="2983"/>
                </a:lnTo>
                <a:lnTo>
                  <a:pt x="3050" y="2983"/>
                </a:lnTo>
                <a:lnTo>
                  <a:pt x="3064" y="2969"/>
                </a:lnTo>
                <a:lnTo>
                  <a:pt x="3077" y="2956"/>
                </a:lnTo>
                <a:lnTo>
                  <a:pt x="3098" y="2929"/>
                </a:lnTo>
                <a:lnTo>
                  <a:pt x="3098" y="2929"/>
                </a:lnTo>
                <a:lnTo>
                  <a:pt x="3112" y="2910"/>
                </a:lnTo>
                <a:lnTo>
                  <a:pt x="3128" y="2893"/>
                </a:lnTo>
                <a:lnTo>
                  <a:pt x="3128" y="2893"/>
                </a:lnTo>
                <a:lnTo>
                  <a:pt x="3138" y="2879"/>
                </a:lnTo>
                <a:lnTo>
                  <a:pt x="3146" y="2869"/>
                </a:lnTo>
                <a:lnTo>
                  <a:pt x="3153" y="2859"/>
                </a:lnTo>
                <a:lnTo>
                  <a:pt x="3153" y="2859"/>
                </a:lnTo>
                <a:lnTo>
                  <a:pt x="3161" y="2849"/>
                </a:lnTo>
                <a:lnTo>
                  <a:pt x="3168" y="2841"/>
                </a:lnTo>
                <a:lnTo>
                  <a:pt x="3176" y="2834"/>
                </a:lnTo>
                <a:lnTo>
                  <a:pt x="3186" y="2826"/>
                </a:lnTo>
                <a:lnTo>
                  <a:pt x="3198" y="2821"/>
                </a:lnTo>
                <a:lnTo>
                  <a:pt x="3208" y="2816"/>
                </a:lnTo>
                <a:lnTo>
                  <a:pt x="3219" y="2814"/>
                </a:lnTo>
                <a:lnTo>
                  <a:pt x="3232" y="2811"/>
                </a:lnTo>
                <a:lnTo>
                  <a:pt x="3243" y="2808"/>
                </a:lnTo>
                <a:lnTo>
                  <a:pt x="3256" y="2808"/>
                </a:lnTo>
                <a:lnTo>
                  <a:pt x="3280" y="2808"/>
                </a:lnTo>
                <a:lnTo>
                  <a:pt x="3304" y="2811"/>
                </a:lnTo>
                <a:lnTo>
                  <a:pt x="3327" y="2818"/>
                </a:lnTo>
                <a:lnTo>
                  <a:pt x="3327" y="2818"/>
                </a:lnTo>
                <a:lnTo>
                  <a:pt x="3361" y="2829"/>
                </a:lnTo>
                <a:lnTo>
                  <a:pt x="3451" y="2856"/>
                </a:lnTo>
                <a:lnTo>
                  <a:pt x="3511" y="2873"/>
                </a:lnTo>
                <a:lnTo>
                  <a:pt x="3577" y="2890"/>
                </a:lnTo>
                <a:lnTo>
                  <a:pt x="3650" y="2909"/>
                </a:lnTo>
                <a:lnTo>
                  <a:pt x="3725" y="2925"/>
                </a:lnTo>
                <a:lnTo>
                  <a:pt x="3725" y="2925"/>
                </a:lnTo>
                <a:lnTo>
                  <a:pt x="3795" y="2937"/>
                </a:lnTo>
                <a:lnTo>
                  <a:pt x="3865" y="2949"/>
                </a:lnTo>
                <a:lnTo>
                  <a:pt x="3930" y="2959"/>
                </a:lnTo>
                <a:lnTo>
                  <a:pt x="3990" y="2966"/>
                </a:lnTo>
                <a:lnTo>
                  <a:pt x="4088" y="2974"/>
                </a:lnTo>
                <a:lnTo>
                  <a:pt x="4142" y="2979"/>
                </a:lnTo>
                <a:lnTo>
                  <a:pt x="4145" y="2979"/>
                </a:lnTo>
                <a:lnTo>
                  <a:pt x="4145" y="2979"/>
                </a:lnTo>
                <a:lnTo>
                  <a:pt x="4158" y="2977"/>
                </a:lnTo>
                <a:lnTo>
                  <a:pt x="4172" y="2974"/>
                </a:lnTo>
                <a:lnTo>
                  <a:pt x="4185" y="2967"/>
                </a:lnTo>
                <a:lnTo>
                  <a:pt x="4198" y="2959"/>
                </a:lnTo>
                <a:lnTo>
                  <a:pt x="4209" y="2949"/>
                </a:lnTo>
                <a:lnTo>
                  <a:pt x="4220" y="2936"/>
                </a:lnTo>
                <a:lnTo>
                  <a:pt x="4230" y="2923"/>
                </a:lnTo>
                <a:lnTo>
                  <a:pt x="4237" y="2908"/>
                </a:lnTo>
                <a:lnTo>
                  <a:pt x="4237" y="2906"/>
                </a:lnTo>
                <a:lnTo>
                  <a:pt x="4237" y="2906"/>
                </a:lnTo>
                <a:lnTo>
                  <a:pt x="4252" y="2866"/>
                </a:lnTo>
                <a:lnTo>
                  <a:pt x="4274" y="2792"/>
                </a:lnTo>
                <a:lnTo>
                  <a:pt x="4307" y="2677"/>
                </a:lnTo>
                <a:lnTo>
                  <a:pt x="4307" y="2677"/>
                </a:lnTo>
                <a:lnTo>
                  <a:pt x="4331" y="2553"/>
                </a:lnTo>
                <a:lnTo>
                  <a:pt x="4350" y="2457"/>
                </a:lnTo>
                <a:lnTo>
                  <a:pt x="4353" y="2417"/>
                </a:lnTo>
                <a:lnTo>
                  <a:pt x="4353" y="2417"/>
                </a:lnTo>
                <a:lnTo>
                  <a:pt x="4353" y="2400"/>
                </a:lnTo>
                <a:lnTo>
                  <a:pt x="4351" y="2383"/>
                </a:lnTo>
                <a:lnTo>
                  <a:pt x="4345" y="2366"/>
                </a:lnTo>
                <a:lnTo>
                  <a:pt x="4340" y="2350"/>
                </a:lnTo>
                <a:lnTo>
                  <a:pt x="4331" y="2337"/>
                </a:lnTo>
                <a:lnTo>
                  <a:pt x="4323" y="2324"/>
                </a:lnTo>
                <a:lnTo>
                  <a:pt x="4313" y="2316"/>
                </a:lnTo>
                <a:lnTo>
                  <a:pt x="4303" y="2310"/>
                </a:lnTo>
                <a:lnTo>
                  <a:pt x="4303" y="2310"/>
                </a:lnTo>
                <a:close/>
                <a:moveTo>
                  <a:pt x="2176" y="2650"/>
                </a:moveTo>
                <a:lnTo>
                  <a:pt x="2176" y="2650"/>
                </a:lnTo>
                <a:lnTo>
                  <a:pt x="2152" y="2649"/>
                </a:lnTo>
                <a:lnTo>
                  <a:pt x="2127" y="2647"/>
                </a:lnTo>
                <a:lnTo>
                  <a:pt x="2102" y="2644"/>
                </a:lnTo>
                <a:lnTo>
                  <a:pt x="2078" y="2640"/>
                </a:lnTo>
                <a:lnTo>
                  <a:pt x="2055" y="2634"/>
                </a:lnTo>
                <a:lnTo>
                  <a:pt x="2031" y="2627"/>
                </a:lnTo>
                <a:lnTo>
                  <a:pt x="2008" y="2620"/>
                </a:lnTo>
                <a:lnTo>
                  <a:pt x="1987" y="2612"/>
                </a:lnTo>
                <a:lnTo>
                  <a:pt x="1964" y="2602"/>
                </a:lnTo>
                <a:lnTo>
                  <a:pt x="1944" y="2590"/>
                </a:lnTo>
                <a:lnTo>
                  <a:pt x="1923" y="2579"/>
                </a:lnTo>
                <a:lnTo>
                  <a:pt x="1903" y="2566"/>
                </a:lnTo>
                <a:lnTo>
                  <a:pt x="1885" y="2552"/>
                </a:lnTo>
                <a:lnTo>
                  <a:pt x="1866" y="2538"/>
                </a:lnTo>
                <a:lnTo>
                  <a:pt x="1848" y="2522"/>
                </a:lnTo>
                <a:lnTo>
                  <a:pt x="1831" y="2506"/>
                </a:lnTo>
                <a:lnTo>
                  <a:pt x="1815" y="2489"/>
                </a:lnTo>
                <a:lnTo>
                  <a:pt x="1799" y="2471"/>
                </a:lnTo>
                <a:lnTo>
                  <a:pt x="1785" y="2452"/>
                </a:lnTo>
                <a:lnTo>
                  <a:pt x="1771" y="2434"/>
                </a:lnTo>
                <a:lnTo>
                  <a:pt x="1758" y="2414"/>
                </a:lnTo>
                <a:lnTo>
                  <a:pt x="1747" y="2394"/>
                </a:lnTo>
                <a:lnTo>
                  <a:pt x="1737" y="2373"/>
                </a:lnTo>
                <a:lnTo>
                  <a:pt x="1727" y="2351"/>
                </a:lnTo>
                <a:lnTo>
                  <a:pt x="1718" y="2329"/>
                </a:lnTo>
                <a:lnTo>
                  <a:pt x="1710" y="2306"/>
                </a:lnTo>
                <a:lnTo>
                  <a:pt x="1703" y="2283"/>
                </a:lnTo>
                <a:lnTo>
                  <a:pt x="1698" y="2259"/>
                </a:lnTo>
                <a:lnTo>
                  <a:pt x="1694" y="2235"/>
                </a:lnTo>
                <a:lnTo>
                  <a:pt x="1690" y="2210"/>
                </a:lnTo>
                <a:lnTo>
                  <a:pt x="1688" y="2185"/>
                </a:lnTo>
                <a:lnTo>
                  <a:pt x="1688" y="2161"/>
                </a:lnTo>
                <a:lnTo>
                  <a:pt x="1688" y="2161"/>
                </a:lnTo>
                <a:lnTo>
                  <a:pt x="1688" y="2135"/>
                </a:lnTo>
                <a:lnTo>
                  <a:pt x="1690" y="2111"/>
                </a:lnTo>
                <a:lnTo>
                  <a:pt x="1694" y="2085"/>
                </a:lnTo>
                <a:lnTo>
                  <a:pt x="1698" y="2061"/>
                </a:lnTo>
                <a:lnTo>
                  <a:pt x="1703" y="2038"/>
                </a:lnTo>
                <a:lnTo>
                  <a:pt x="1710" y="2016"/>
                </a:lnTo>
                <a:lnTo>
                  <a:pt x="1718" y="1993"/>
                </a:lnTo>
                <a:lnTo>
                  <a:pt x="1727" y="1970"/>
                </a:lnTo>
                <a:lnTo>
                  <a:pt x="1737" y="1949"/>
                </a:lnTo>
                <a:lnTo>
                  <a:pt x="1747" y="1927"/>
                </a:lnTo>
                <a:lnTo>
                  <a:pt x="1758" y="1908"/>
                </a:lnTo>
                <a:lnTo>
                  <a:pt x="1771" y="1888"/>
                </a:lnTo>
                <a:lnTo>
                  <a:pt x="1785" y="1868"/>
                </a:lnTo>
                <a:lnTo>
                  <a:pt x="1799" y="1849"/>
                </a:lnTo>
                <a:lnTo>
                  <a:pt x="1815" y="1832"/>
                </a:lnTo>
                <a:lnTo>
                  <a:pt x="1831" y="1815"/>
                </a:lnTo>
                <a:lnTo>
                  <a:pt x="1848" y="1798"/>
                </a:lnTo>
                <a:lnTo>
                  <a:pt x="1866" y="1784"/>
                </a:lnTo>
                <a:lnTo>
                  <a:pt x="1885" y="1768"/>
                </a:lnTo>
                <a:lnTo>
                  <a:pt x="1903" y="1755"/>
                </a:lnTo>
                <a:lnTo>
                  <a:pt x="1923" y="1743"/>
                </a:lnTo>
                <a:lnTo>
                  <a:pt x="1944" y="1731"/>
                </a:lnTo>
                <a:lnTo>
                  <a:pt x="1964" y="1720"/>
                </a:lnTo>
                <a:lnTo>
                  <a:pt x="1987" y="1710"/>
                </a:lnTo>
                <a:lnTo>
                  <a:pt x="2008" y="1701"/>
                </a:lnTo>
                <a:lnTo>
                  <a:pt x="2031" y="1693"/>
                </a:lnTo>
                <a:lnTo>
                  <a:pt x="2055" y="1687"/>
                </a:lnTo>
                <a:lnTo>
                  <a:pt x="2078" y="1681"/>
                </a:lnTo>
                <a:lnTo>
                  <a:pt x="2102" y="1677"/>
                </a:lnTo>
                <a:lnTo>
                  <a:pt x="2127" y="1674"/>
                </a:lnTo>
                <a:lnTo>
                  <a:pt x="2152" y="1671"/>
                </a:lnTo>
                <a:lnTo>
                  <a:pt x="2176" y="1671"/>
                </a:lnTo>
                <a:lnTo>
                  <a:pt x="2176" y="1671"/>
                </a:lnTo>
                <a:lnTo>
                  <a:pt x="2202" y="1671"/>
                </a:lnTo>
                <a:lnTo>
                  <a:pt x="2227" y="1674"/>
                </a:lnTo>
                <a:lnTo>
                  <a:pt x="2252" y="1677"/>
                </a:lnTo>
                <a:lnTo>
                  <a:pt x="2276" y="1681"/>
                </a:lnTo>
                <a:lnTo>
                  <a:pt x="2299" y="1687"/>
                </a:lnTo>
                <a:lnTo>
                  <a:pt x="2323" y="1693"/>
                </a:lnTo>
                <a:lnTo>
                  <a:pt x="2346" y="1701"/>
                </a:lnTo>
                <a:lnTo>
                  <a:pt x="2367" y="1710"/>
                </a:lnTo>
                <a:lnTo>
                  <a:pt x="2388" y="1720"/>
                </a:lnTo>
                <a:lnTo>
                  <a:pt x="2410" y="1731"/>
                </a:lnTo>
                <a:lnTo>
                  <a:pt x="2431" y="1743"/>
                </a:lnTo>
                <a:lnTo>
                  <a:pt x="2451" y="1755"/>
                </a:lnTo>
                <a:lnTo>
                  <a:pt x="2469" y="1768"/>
                </a:lnTo>
                <a:lnTo>
                  <a:pt x="2488" y="1784"/>
                </a:lnTo>
                <a:lnTo>
                  <a:pt x="2506" y="1798"/>
                </a:lnTo>
                <a:lnTo>
                  <a:pt x="2522" y="1815"/>
                </a:lnTo>
                <a:lnTo>
                  <a:pt x="2539" y="1832"/>
                </a:lnTo>
                <a:lnTo>
                  <a:pt x="2555" y="1849"/>
                </a:lnTo>
                <a:lnTo>
                  <a:pt x="2569" y="1868"/>
                </a:lnTo>
                <a:lnTo>
                  <a:pt x="2582" y="1888"/>
                </a:lnTo>
                <a:lnTo>
                  <a:pt x="2594" y="1908"/>
                </a:lnTo>
                <a:lnTo>
                  <a:pt x="2607" y="1927"/>
                </a:lnTo>
                <a:lnTo>
                  <a:pt x="2617" y="1949"/>
                </a:lnTo>
                <a:lnTo>
                  <a:pt x="2627" y="1970"/>
                </a:lnTo>
                <a:lnTo>
                  <a:pt x="2636" y="1993"/>
                </a:lnTo>
                <a:lnTo>
                  <a:pt x="2644" y="2016"/>
                </a:lnTo>
                <a:lnTo>
                  <a:pt x="2650" y="2038"/>
                </a:lnTo>
                <a:lnTo>
                  <a:pt x="2656" y="2061"/>
                </a:lnTo>
                <a:lnTo>
                  <a:pt x="2660" y="2085"/>
                </a:lnTo>
                <a:lnTo>
                  <a:pt x="2663" y="2111"/>
                </a:lnTo>
                <a:lnTo>
                  <a:pt x="2666" y="2135"/>
                </a:lnTo>
                <a:lnTo>
                  <a:pt x="2666" y="2161"/>
                </a:lnTo>
                <a:lnTo>
                  <a:pt x="2666" y="2161"/>
                </a:lnTo>
                <a:lnTo>
                  <a:pt x="2666" y="2185"/>
                </a:lnTo>
                <a:lnTo>
                  <a:pt x="2663" y="2210"/>
                </a:lnTo>
                <a:lnTo>
                  <a:pt x="2660" y="2235"/>
                </a:lnTo>
                <a:lnTo>
                  <a:pt x="2656" y="2259"/>
                </a:lnTo>
                <a:lnTo>
                  <a:pt x="2650" y="2283"/>
                </a:lnTo>
                <a:lnTo>
                  <a:pt x="2644" y="2306"/>
                </a:lnTo>
                <a:lnTo>
                  <a:pt x="2636" y="2329"/>
                </a:lnTo>
                <a:lnTo>
                  <a:pt x="2627" y="2351"/>
                </a:lnTo>
                <a:lnTo>
                  <a:pt x="2617" y="2373"/>
                </a:lnTo>
                <a:lnTo>
                  <a:pt x="2607" y="2394"/>
                </a:lnTo>
                <a:lnTo>
                  <a:pt x="2594" y="2414"/>
                </a:lnTo>
                <a:lnTo>
                  <a:pt x="2582" y="2434"/>
                </a:lnTo>
                <a:lnTo>
                  <a:pt x="2569" y="2452"/>
                </a:lnTo>
                <a:lnTo>
                  <a:pt x="2555" y="2471"/>
                </a:lnTo>
                <a:lnTo>
                  <a:pt x="2539" y="2489"/>
                </a:lnTo>
                <a:lnTo>
                  <a:pt x="2522" y="2506"/>
                </a:lnTo>
                <a:lnTo>
                  <a:pt x="2506" y="2522"/>
                </a:lnTo>
                <a:lnTo>
                  <a:pt x="2488" y="2538"/>
                </a:lnTo>
                <a:lnTo>
                  <a:pt x="2469" y="2552"/>
                </a:lnTo>
                <a:lnTo>
                  <a:pt x="2451" y="2566"/>
                </a:lnTo>
                <a:lnTo>
                  <a:pt x="2431" y="2579"/>
                </a:lnTo>
                <a:lnTo>
                  <a:pt x="2410" y="2590"/>
                </a:lnTo>
                <a:lnTo>
                  <a:pt x="2388" y="2602"/>
                </a:lnTo>
                <a:lnTo>
                  <a:pt x="2367" y="2612"/>
                </a:lnTo>
                <a:lnTo>
                  <a:pt x="2346" y="2620"/>
                </a:lnTo>
                <a:lnTo>
                  <a:pt x="2323" y="2627"/>
                </a:lnTo>
                <a:lnTo>
                  <a:pt x="2299" y="2634"/>
                </a:lnTo>
                <a:lnTo>
                  <a:pt x="2276" y="2640"/>
                </a:lnTo>
                <a:lnTo>
                  <a:pt x="2252" y="2644"/>
                </a:lnTo>
                <a:lnTo>
                  <a:pt x="2227" y="2647"/>
                </a:lnTo>
                <a:lnTo>
                  <a:pt x="2202" y="2649"/>
                </a:lnTo>
                <a:lnTo>
                  <a:pt x="2176" y="2650"/>
                </a:lnTo>
                <a:lnTo>
                  <a:pt x="2176" y="2650"/>
                </a:lnTo>
                <a:close/>
              </a:path>
            </a:pathLst>
          </a:custGeom>
          <a:solidFill>
            <a:srgbClr val="FF7E00"/>
          </a:soli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sz="1600" b="1" dirty="0">
              <a:solidFill>
                <a:srgbClr val="FFFFFF"/>
              </a:solidFill>
              <a:latin typeface="Arial Narrow" pitchFamily="112" charset="0"/>
            </a:endParaRPr>
          </a:p>
        </p:txBody>
      </p:sp>
      <p:grpSp>
        <p:nvGrpSpPr>
          <p:cNvPr id="69" name="Group 1752" descr="Element 1: Yellow gear"/>
          <p:cNvGrpSpPr/>
          <p:nvPr/>
        </p:nvGrpSpPr>
        <p:grpSpPr>
          <a:xfrm rot="21127918">
            <a:off x="5506000" y="1701255"/>
            <a:ext cx="1496540" cy="1496791"/>
            <a:chOff x="6143544" y="2544695"/>
            <a:chExt cx="2246691" cy="2262401"/>
          </a:xfrm>
        </p:grpSpPr>
        <p:sp>
          <p:nvSpPr>
            <p:cNvPr id="70" name="Freeform 6"/>
            <p:cNvSpPr>
              <a:spLocks noEditPoints="1"/>
            </p:cNvSpPr>
            <p:nvPr/>
          </p:nvSpPr>
          <p:spPr bwMode="auto">
            <a:xfrm>
              <a:off x="6143544" y="2544695"/>
              <a:ext cx="2246691" cy="2262401"/>
            </a:xfrm>
            <a:custGeom>
              <a:avLst/>
              <a:gdLst>
                <a:gd name="T0" fmla="*/ 3976 w 4004"/>
                <a:gd name="T1" fmla="*/ 1612 h 4034"/>
                <a:gd name="T2" fmla="*/ 3620 w 4004"/>
                <a:gd name="T3" fmla="*/ 1549 h 4034"/>
                <a:gd name="T4" fmla="*/ 3584 w 4004"/>
                <a:gd name="T5" fmla="*/ 1330 h 4034"/>
                <a:gd name="T6" fmla="*/ 3723 w 4004"/>
                <a:gd name="T7" fmla="*/ 970 h 4034"/>
                <a:gd name="T8" fmla="*/ 3394 w 4004"/>
                <a:gd name="T9" fmla="*/ 1037 h 4034"/>
                <a:gd name="T10" fmla="*/ 3246 w 4004"/>
                <a:gd name="T11" fmla="*/ 865 h 4034"/>
                <a:gd name="T12" fmla="*/ 3379 w 4004"/>
                <a:gd name="T13" fmla="*/ 546 h 4034"/>
                <a:gd name="T14" fmla="*/ 2977 w 4004"/>
                <a:gd name="T15" fmla="*/ 620 h 4034"/>
                <a:gd name="T16" fmla="*/ 2780 w 4004"/>
                <a:gd name="T17" fmla="*/ 431 h 4034"/>
                <a:gd name="T18" fmla="*/ 2648 w 4004"/>
                <a:gd name="T19" fmla="*/ 108 h 4034"/>
                <a:gd name="T20" fmla="*/ 2441 w 4004"/>
                <a:gd name="T21" fmla="*/ 371 h 4034"/>
                <a:gd name="T22" fmla="*/ 2200 w 4004"/>
                <a:gd name="T23" fmla="*/ 314 h 4034"/>
                <a:gd name="T24" fmla="*/ 1958 w 4004"/>
                <a:gd name="T25" fmla="*/ 2 h 4034"/>
                <a:gd name="T26" fmla="*/ 1844 w 4004"/>
                <a:gd name="T27" fmla="*/ 327 h 4034"/>
                <a:gd name="T28" fmla="*/ 1555 w 4004"/>
                <a:gd name="T29" fmla="*/ 263 h 4034"/>
                <a:gd name="T30" fmla="*/ 1263 w 4004"/>
                <a:gd name="T31" fmla="*/ 145 h 4034"/>
                <a:gd name="T32" fmla="*/ 1260 w 4004"/>
                <a:gd name="T33" fmla="*/ 506 h 4034"/>
                <a:gd name="T34" fmla="*/ 1051 w 4004"/>
                <a:gd name="T35" fmla="*/ 578 h 4034"/>
                <a:gd name="T36" fmla="*/ 703 w 4004"/>
                <a:gd name="T37" fmla="*/ 475 h 4034"/>
                <a:gd name="T38" fmla="*/ 792 w 4004"/>
                <a:gd name="T39" fmla="*/ 799 h 4034"/>
                <a:gd name="T40" fmla="*/ 672 w 4004"/>
                <a:gd name="T41" fmla="*/ 982 h 4034"/>
                <a:gd name="T42" fmla="*/ 338 w 4004"/>
                <a:gd name="T43" fmla="*/ 901 h 4034"/>
                <a:gd name="T44" fmla="*/ 443 w 4004"/>
                <a:gd name="T45" fmla="*/ 1281 h 4034"/>
                <a:gd name="T46" fmla="*/ 390 w 4004"/>
                <a:gd name="T47" fmla="*/ 1510 h 4034"/>
                <a:gd name="T48" fmla="*/ 44 w 4004"/>
                <a:gd name="T49" fmla="*/ 1552 h 4034"/>
                <a:gd name="T50" fmla="*/ 307 w 4004"/>
                <a:gd name="T51" fmla="*/ 1873 h 4034"/>
                <a:gd name="T52" fmla="*/ 297 w 4004"/>
                <a:gd name="T53" fmla="*/ 2114 h 4034"/>
                <a:gd name="T54" fmla="*/ 26 w 4004"/>
                <a:gd name="T55" fmla="*/ 2413 h 4034"/>
                <a:gd name="T56" fmla="*/ 375 w 4004"/>
                <a:gd name="T57" fmla="*/ 2472 h 4034"/>
                <a:gd name="T58" fmla="*/ 425 w 4004"/>
                <a:gd name="T59" fmla="*/ 2698 h 4034"/>
                <a:gd name="T60" fmla="*/ 241 w 4004"/>
                <a:gd name="T61" fmla="*/ 2997 h 4034"/>
                <a:gd name="T62" fmla="*/ 594 w 4004"/>
                <a:gd name="T63" fmla="*/ 2997 h 4034"/>
                <a:gd name="T64" fmla="*/ 755 w 4004"/>
                <a:gd name="T65" fmla="*/ 3152 h 4034"/>
                <a:gd name="T66" fmla="*/ 615 w 4004"/>
                <a:gd name="T67" fmla="*/ 3461 h 4034"/>
                <a:gd name="T68" fmla="*/ 816 w 4004"/>
                <a:gd name="T69" fmla="*/ 3568 h 4034"/>
                <a:gd name="T70" fmla="*/ 1212 w 4004"/>
                <a:gd name="T71" fmla="*/ 3506 h 4034"/>
                <a:gd name="T72" fmla="*/ 1193 w 4004"/>
                <a:gd name="T73" fmla="*/ 3849 h 4034"/>
                <a:gd name="T74" fmla="*/ 1473 w 4004"/>
                <a:gd name="T75" fmla="*/ 3800 h 4034"/>
                <a:gd name="T76" fmla="*/ 1768 w 4004"/>
                <a:gd name="T77" fmla="*/ 3685 h 4034"/>
                <a:gd name="T78" fmla="*/ 1866 w 4004"/>
                <a:gd name="T79" fmla="*/ 4012 h 4034"/>
                <a:gd name="T80" fmla="*/ 2077 w 4004"/>
                <a:gd name="T81" fmla="*/ 4012 h 4034"/>
                <a:gd name="T82" fmla="*/ 2354 w 4004"/>
                <a:gd name="T83" fmla="*/ 3666 h 4034"/>
                <a:gd name="T84" fmla="*/ 2560 w 4004"/>
                <a:gd name="T85" fmla="*/ 3941 h 4034"/>
                <a:gd name="T86" fmla="*/ 2722 w 4004"/>
                <a:gd name="T87" fmla="*/ 3583 h 4034"/>
                <a:gd name="T88" fmla="*/ 2888 w 4004"/>
                <a:gd name="T89" fmla="*/ 3448 h 4034"/>
                <a:gd name="T90" fmla="*/ 3179 w 4004"/>
                <a:gd name="T91" fmla="*/ 3633 h 4034"/>
                <a:gd name="T92" fmla="*/ 3340 w 4004"/>
                <a:gd name="T93" fmla="*/ 3495 h 4034"/>
                <a:gd name="T94" fmla="*/ 3222 w 4004"/>
                <a:gd name="T95" fmla="*/ 3177 h 4034"/>
                <a:gd name="T96" fmla="*/ 3521 w 4004"/>
                <a:gd name="T97" fmla="*/ 3090 h 4034"/>
                <a:gd name="T98" fmla="*/ 3768 w 4004"/>
                <a:gd name="T99" fmla="*/ 2950 h 4034"/>
                <a:gd name="T100" fmla="*/ 3556 w 4004"/>
                <a:gd name="T101" fmla="*/ 2669 h 4034"/>
                <a:gd name="T102" fmla="*/ 3796 w 4004"/>
                <a:gd name="T103" fmla="*/ 2506 h 4034"/>
                <a:gd name="T104" fmla="*/ 3978 w 4004"/>
                <a:gd name="T105" fmla="*/ 2290 h 4034"/>
                <a:gd name="T106" fmla="*/ 3685 w 4004"/>
                <a:gd name="T107" fmla="*/ 1966 h 4034"/>
                <a:gd name="T108" fmla="*/ 1907 w 4004"/>
                <a:gd name="T109" fmla="*/ 2385 h 4034"/>
                <a:gd name="T110" fmla="*/ 1631 w 4004"/>
                <a:gd name="T111" fmla="*/ 2093 h 4034"/>
                <a:gd name="T112" fmla="*/ 1711 w 4004"/>
                <a:gd name="T113" fmla="*/ 1777 h 4034"/>
                <a:gd name="T114" fmla="*/ 2040 w 4004"/>
                <a:gd name="T115" fmla="*/ 1641 h 4034"/>
                <a:gd name="T116" fmla="*/ 2358 w 4004"/>
                <a:gd name="T117" fmla="*/ 1888 h 4034"/>
                <a:gd name="T118" fmla="*/ 2344 w 4004"/>
                <a:gd name="T119" fmla="*/ 2182 h 4034"/>
                <a:gd name="T120" fmla="*/ 2002 w 4004"/>
                <a:gd name="T121" fmla="*/ 2396 h 4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4" h="4034">
                  <a:moveTo>
                    <a:pt x="3723" y="1913"/>
                  </a:moveTo>
                  <a:lnTo>
                    <a:pt x="3723" y="1913"/>
                  </a:lnTo>
                  <a:lnTo>
                    <a:pt x="3765" y="1898"/>
                  </a:lnTo>
                  <a:lnTo>
                    <a:pt x="3855" y="1864"/>
                  </a:lnTo>
                  <a:lnTo>
                    <a:pt x="3855" y="1864"/>
                  </a:lnTo>
                  <a:lnTo>
                    <a:pt x="3945" y="1825"/>
                  </a:lnTo>
                  <a:lnTo>
                    <a:pt x="3987" y="1808"/>
                  </a:lnTo>
                  <a:lnTo>
                    <a:pt x="3987" y="1808"/>
                  </a:lnTo>
                  <a:lnTo>
                    <a:pt x="3994" y="1803"/>
                  </a:lnTo>
                  <a:lnTo>
                    <a:pt x="4000" y="1794"/>
                  </a:lnTo>
                  <a:lnTo>
                    <a:pt x="4004" y="1786"/>
                  </a:lnTo>
                  <a:lnTo>
                    <a:pt x="4004" y="1781"/>
                  </a:lnTo>
                  <a:lnTo>
                    <a:pt x="4004" y="1777"/>
                  </a:lnTo>
                  <a:lnTo>
                    <a:pt x="3979" y="1621"/>
                  </a:lnTo>
                  <a:lnTo>
                    <a:pt x="3979" y="1621"/>
                  </a:lnTo>
                  <a:lnTo>
                    <a:pt x="3978" y="1617"/>
                  </a:lnTo>
                  <a:lnTo>
                    <a:pt x="3976" y="1612"/>
                  </a:lnTo>
                  <a:lnTo>
                    <a:pt x="3970" y="1605"/>
                  </a:lnTo>
                  <a:lnTo>
                    <a:pt x="3962" y="1599"/>
                  </a:lnTo>
                  <a:lnTo>
                    <a:pt x="3954" y="1596"/>
                  </a:lnTo>
                  <a:lnTo>
                    <a:pt x="3954" y="1596"/>
                  </a:lnTo>
                  <a:lnTo>
                    <a:pt x="3908" y="1592"/>
                  </a:lnTo>
                  <a:lnTo>
                    <a:pt x="3811" y="1584"/>
                  </a:lnTo>
                  <a:lnTo>
                    <a:pt x="3811" y="1584"/>
                  </a:lnTo>
                  <a:lnTo>
                    <a:pt x="3715" y="1580"/>
                  </a:lnTo>
                  <a:lnTo>
                    <a:pt x="3670" y="1580"/>
                  </a:lnTo>
                  <a:lnTo>
                    <a:pt x="3670" y="1580"/>
                  </a:lnTo>
                  <a:lnTo>
                    <a:pt x="3661" y="1578"/>
                  </a:lnTo>
                  <a:lnTo>
                    <a:pt x="3653" y="1575"/>
                  </a:lnTo>
                  <a:lnTo>
                    <a:pt x="3644" y="1573"/>
                  </a:lnTo>
                  <a:lnTo>
                    <a:pt x="3636" y="1568"/>
                  </a:lnTo>
                  <a:lnTo>
                    <a:pt x="3630" y="1562"/>
                  </a:lnTo>
                  <a:lnTo>
                    <a:pt x="3624" y="1555"/>
                  </a:lnTo>
                  <a:lnTo>
                    <a:pt x="3620" y="1549"/>
                  </a:lnTo>
                  <a:lnTo>
                    <a:pt x="3617" y="1540"/>
                  </a:lnTo>
                  <a:lnTo>
                    <a:pt x="3611" y="1516"/>
                  </a:lnTo>
                  <a:lnTo>
                    <a:pt x="3611" y="1516"/>
                  </a:lnTo>
                  <a:lnTo>
                    <a:pt x="3601" y="1487"/>
                  </a:lnTo>
                  <a:lnTo>
                    <a:pt x="3601" y="1487"/>
                  </a:lnTo>
                  <a:lnTo>
                    <a:pt x="3593" y="1467"/>
                  </a:lnTo>
                  <a:lnTo>
                    <a:pt x="3567" y="1394"/>
                  </a:lnTo>
                  <a:lnTo>
                    <a:pt x="3567" y="1394"/>
                  </a:lnTo>
                  <a:lnTo>
                    <a:pt x="3564" y="1385"/>
                  </a:lnTo>
                  <a:lnTo>
                    <a:pt x="3564" y="1377"/>
                  </a:lnTo>
                  <a:lnTo>
                    <a:pt x="3564" y="1368"/>
                  </a:lnTo>
                  <a:lnTo>
                    <a:pt x="3565" y="1359"/>
                  </a:lnTo>
                  <a:lnTo>
                    <a:pt x="3570" y="1351"/>
                  </a:lnTo>
                  <a:lnTo>
                    <a:pt x="3574" y="1343"/>
                  </a:lnTo>
                  <a:lnTo>
                    <a:pt x="3579" y="1336"/>
                  </a:lnTo>
                  <a:lnTo>
                    <a:pt x="3584" y="1330"/>
                  </a:lnTo>
                  <a:lnTo>
                    <a:pt x="3584" y="1330"/>
                  </a:lnTo>
                  <a:lnTo>
                    <a:pt x="3618" y="1302"/>
                  </a:lnTo>
                  <a:lnTo>
                    <a:pt x="3691" y="1238"/>
                  </a:lnTo>
                  <a:lnTo>
                    <a:pt x="3691" y="1238"/>
                  </a:lnTo>
                  <a:lnTo>
                    <a:pt x="3762" y="1173"/>
                  </a:lnTo>
                  <a:lnTo>
                    <a:pt x="3794" y="1142"/>
                  </a:lnTo>
                  <a:lnTo>
                    <a:pt x="3794" y="1142"/>
                  </a:lnTo>
                  <a:lnTo>
                    <a:pt x="3799" y="1135"/>
                  </a:lnTo>
                  <a:lnTo>
                    <a:pt x="3802" y="1126"/>
                  </a:lnTo>
                  <a:lnTo>
                    <a:pt x="3802" y="1115"/>
                  </a:lnTo>
                  <a:lnTo>
                    <a:pt x="3799" y="1105"/>
                  </a:lnTo>
                  <a:lnTo>
                    <a:pt x="3799" y="1105"/>
                  </a:lnTo>
                  <a:lnTo>
                    <a:pt x="3780" y="1065"/>
                  </a:lnTo>
                  <a:lnTo>
                    <a:pt x="3768" y="1041"/>
                  </a:lnTo>
                  <a:lnTo>
                    <a:pt x="3780" y="1034"/>
                  </a:lnTo>
                  <a:lnTo>
                    <a:pt x="3778" y="1033"/>
                  </a:lnTo>
                  <a:lnTo>
                    <a:pt x="3766" y="1040"/>
                  </a:lnTo>
                  <a:lnTo>
                    <a:pt x="3723" y="970"/>
                  </a:lnTo>
                  <a:lnTo>
                    <a:pt x="3723" y="970"/>
                  </a:lnTo>
                  <a:lnTo>
                    <a:pt x="3718" y="963"/>
                  </a:lnTo>
                  <a:lnTo>
                    <a:pt x="3709" y="957"/>
                  </a:lnTo>
                  <a:lnTo>
                    <a:pt x="3700" y="954"/>
                  </a:lnTo>
                  <a:lnTo>
                    <a:pt x="3695" y="954"/>
                  </a:lnTo>
                  <a:lnTo>
                    <a:pt x="3691" y="956"/>
                  </a:lnTo>
                  <a:lnTo>
                    <a:pt x="3691" y="956"/>
                  </a:lnTo>
                  <a:lnTo>
                    <a:pt x="3648" y="966"/>
                  </a:lnTo>
                  <a:lnTo>
                    <a:pt x="3555" y="991"/>
                  </a:lnTo>
                  <a:lnTo>
                    <a:pt x="3555" y="991"/>
                  </a:lnTo>
                  <a:lnTo>
                    <a:pt x="3506" y="1007"/>
                  </a:lnTo>
                  <a:lnTo>
                    <a:pt x="3462" y="1021"/>
                  </a:lnTo>
                  <a:lnTo>
                    <a:pt x="3420" y="1036"/>
                  </a:lnTo>
                  <a:lnTo>
                    <a:pt x="3420" y="1036"/>
                  </a:lnTo>
                  <a:lnTo>
                    <a:pt x="3411" y="1037"/>
                  </a:lnTo>
                  <a:lnTo>
                    <a:pt x="3403" y="1039"/>
                  </a:lnTo>
                  <a:lnTo>
                    <a:pt x="3394" y="1037"/>
                  </a:lnTo>
                  <a:lnTo>
                    <a:pt x="3385" y="1036"/>
                  </a:lnTo>
                  <a:lnTo>
                    <a:pt x="3376" y="1033"/>
                  </a:lnTo>
                  <a:lnTo>
                    <a:pt x="3369" y="1028"/>
                  </a:lnTo>
                  <a:lnTo>
                    <a:pt x="3361" y="1024"/>
                  </a:lnTo>
                  <a:lnTo>
                    <a:pt x="3357" y="1018"/>
                  </a:lnTo>
                  <a:lnTo>
                    <a:pt x="3309" y="954"/>
                  </a:lnTo>
                  <a:lnTo>
                    <a:pt x="3309" y="954"/>
                  </a:lnTo>
                  <a:lnTo>
                    <a:pt x="3298" y="939"/>
                  </a:lnTo>
                  <a:lnTo>
                    <a:pt x="3286" y="928"/>
                  </a:lnTo>
                  <a:lnTo>
                    <a:pt x="3286" y="928"/>
                  </a:lnTo>
                  <a:lnTo>
                    <a:pt x="3274" y="914"/>
                  </a:lnTo>
                  <a:lnTo>
                    <a:pt x="3258" y="897"/>
                  </a:lnTo>
                  <a:lnTo>
                    <a:pt x="3258" y="897"/>
                  </a:lnTo>
                  <a:lnTo>
                    <a:pt x="3253" y="889"/>
                  </a:lnTo>
                  <a:lnTo>
                    <a:pt x="3249" y="882"/>
                  </a:lnTo>
                  <a:lnTo>
                    <a:pt x="3247" y="874"/>
                  </a:lnTo>
                  <a:lnTo>
                    <a:pt x="3246" y="865"/>
                  </a:lnTo>
                  <a:lnTo>
                    <a:pt x="3246" y="857"/>
                  </a:lnTo>
                  <a:lnTo>
                    <a:pt x="3247" y="848"/>
                  </a:lnTo>
                  <a:lnTo>
                    <a:pt x="3249" y="839"/>
                  </a:lnTo>
                  <a:lnTo>
                    <a:pt x="3253" y="831"/>
                  </a:lnTo>
                  <a:lnTo>
                    <a:pt x="3253" y="831"/>
                  </a:lnTo>
                  <a:lnTo>
                    <a:pt x="3275" y="793"/>
                  </a:lnTo>
                  <a:lnTo>
                    <a:pt x="3299" y="753"/>
                  </a:lnTo>
                  <a:lnTo>
                    <a:pt x="3324" y="707"/>
                  </a:lnTo>
                  <a:lnTo>
                    <a:pt x="3324" y="707"/>
                  </a:lnTo>
                  <a:lnTo>
                    <a:pt x="3348" y="661"/>
                  </a:lnTo>
                  <a:lnTo>
                    <a:pt x="3369" y="621"/>
                  </a:lnTo>
                  <a:lnTo>
                    <a:pt x="3388" y="581"/>
                  </a:lnTo>
                  <a:lnTo>
                    <a:pt x="3388" y="581"/>
                  </a:lnTo>
                  <a:lnTo>
                    <a:pt x="3391" y="573"/>
                  </a:lnTo>
                  <a:lnTo>
                    <a:pt x="3389" y="564"/>
                  </a:lnTo>
                  <a:lnTo>
                    <a:pt x="3385" y="553"/>
                  </a:lnTo>
                  <a:lnTo>
                    <a:pt x="3379" y="546"/>
                  </a:lnTo>
                  <a:lnTo>
                    <a:pt x="3281" y="457"/>
                  </a:lnTo>
                  <a:lnTo>
                    <a:pt x="3264" y="444"/>
                  </a:lnTo>
                  <a:lnTo>
                    <a:pt x="3264" y="444"/>
                  </a:lnTo>
                  <a:lnTo>
                    <a:pt x="3255" y="439"/>
                  </a:lnTo>
                  <a:lnTo>
                    <a:pt x="3244" y="438"/>
                  </a:lnTo>
                  <a:lnTo>
                    <a:pt x="3234" y="438"/>
                  </a:lnTo>
                  <a:lnTo>
                    <a:pt x="3227" y="441"/>
                  </a:lnTo>
                  <a:lnTo>
                    <a:pt x="3227" y="441"/>
                  </a:lnTo>
                  <a:lnTo>
                    <a:pt x="3188" y="468"/>
                  </a:lnTo>
                  <a:lnTo>
                    <a:pt x="3110" y="524"/>
                  </a:lnTo>
                  <a:lnTo>
                    <a:pt x="3110" y="524"/>
                  </a:lnTo>
                  <a:lnTo>
                    <a:pt x="3033" y="581"/>
                  </a:lnTo>
                  <a:lnTo>
                    <a:pt x="2999" y="610"/>
                  </a:lnTo>
                  <a:lnTo>
                    <a:pt x="2999" y="610"/>
                  </a:lnTo>
                  <a:lnTo>
                    <a:pt x="2991" y="614"/>
                  </a:lnTo>
                  <a:lnTo>
                    <a:pt x="2984" y="617"/>
                  </a:lnTo>
                  <a:lnTo>
                    <a:pt x="2977" y="620"/>
                  </a:lnTo>
                  <a:lnTo>
                    <a:pt x="2968" y="621"/>
                  </a:lnTo>
                  <a:lnTo>
                    <a:pt x="2959" y="621"/>
                  </a:lnTo>
                  <a:lnTo>
                    <a:pt x="2951" y="620"/>
                  </a:lnTo>
                  <a:lnTo>
                    <a:pt x="2943" y="617"/>
                  </a:lnTo>
                  <a:lnTo>
                    <a:pt x="2935" y="614"/>
                  </a:lnTo>
                  <a:lnTo>
                    <a:pt x="2799" y="533"/>
                  </a:lnTo>
                  <a:lnTo>
                    <a:pt x="2799" y="533"/>
                  </a:lnTo>
                  <a:lnTo>
                    <a:pt x="2793" y="528"/>
                  </a:lnTo>
                  <a:lnTo>
                    <a:pt x="2787" y="522"/>
                  </a:lnTo>
                  <a:lnTo>
                    <a:pt x="2781" y="516"/>
                  </a:lnTo>
                  <a:lnTo>
                    <a:pt x="2777" y="509"/>
                  </a:lnTo>
                  <a:lnTo>
                    <a:pt x="2774" y="500"/>
                  </a:lnTo>
                  <a:lnTo>
                    <a:pt x="2773" y="491"/>
                  </a:lnTo>
                  <a:lnTo>
                    <a:pt x="2771" y="482"/>
                  </a:lnTo>
                  <a:lnTo>
                    <a:pt x="2773" y="475"/>
                  </a:lnTo>
                  <a:lnTo>
                    <a:pt x="2773" y="475"/>
                  </a:lnTo>
                  <a:lnTo>
                    <a:pt x="2780" y="431"/>
                  </a:lnTo>
                  <a:lnTo>
                    <a:pt x="2796" y="336"/>
                  </a:lnTo>
                  <a:lnTo>
                    <a:pt x="2796" y="336"/>
                  </a:lnTo>
                  <a:lnTo>
                    <a:pt x="2802" y="284"/>
                  </a:lnTo>
                  <a:lnTo>
                    <a:pt x="2808" y="240"/>
                  </a:lnTo>
                  <a:lnTo>
                    <a:pt x="2812" y="194"/>
                  </a:lnTo>
                  <a:lnTo>
                    <a:pt x="2812" y="194"/>
                  </a:lnTo>
                  <a:lnTo>
                    <a:pt x="2812" y="189"/>
                  </a:lnTo>
                  <a:lnTo>
                    <a:pt x="2812" y="185"/>
                  </a:lnTo>
                  <a:lnTo>
                    <a:pt x="2808" y="176"/>
                  </a:lnTo>
                  <a:lnTo>
                    <a:pt x="2801" y="167"/>
                  </a:lnTo>
                  <a:lnTo>
                    <a:pt x="2793" y="163"/>
                  </a:lnTo>
                  <a:lnTo>
                    <a:pt x="2783" y="157"/>
                  </a:lnTo>
                  <a:lnTo>
                    <a:pt x="2783" y="157"/>
                  </a:lnTo>
                  <a:lnTo>
                    <a:pt x="2725" y="136"/>
                  </a:lnTo>
                  <a:lnTo>
                    <a:pt x="2730" y="123"/>
                  </a:lnTo>
                  <a:lnTo>
                    <a:pt x="2725" y="136"/>
                  </a:lnTo>
                  <a:lnTo>
                    <a:pt x="2648" y="108"/>
                  </a:lnTo>
                  <a:lnTo>
                    <a:pt x="2648" y="108"/>
                  </a:lnTo>
                  <a:lnTo>
                    <a:pt x="2638" y="107"/>
                  </a:lnTo>
                  <a:lnTo>
                    <a:pt x="2629" y="108"/>
                  </a:lnTo>
                  <a:lnTo>
                    <a:pt x="2620" y="111"/>
                  </a:lnTo>
                  <a:lnTo>
                    <a:pt x="2616" y="114"/>
                  </a:lnTo>
                  <a:lnTo>
                    <a:pt x="2613" y="117"/>
                  </a:lnTo>
                  <a:lnTo>
                    <a:pt x="2613" y="117"/>
                  </a:lnTo>
                  <a:lnTo>
                    <a:pt x="2588" y="152"/>
                  </a:lnTo>
                  <a:lnTo>
                    <a:pt x="2561" y="191"/>
                  </a:lnTo>
                  <a:lnTo>
                    <a:pt x="2533" y="234"/>
                  </a:lnTo>
                  <a:lnTo>
                    <a:pt x="2533" y="234"/>
                  </a:lnTo>
                  <a:lnTo>
                    <a:pt x="2480" y="317"/>
                  </a:lnTo>
                  <a:lnTo>
                    <a:pt x="2458" y="355"/>
                  </a:lnTo>
                  <a:lnTo>
                    <a:pt x="2458" y="355"/>
                  </a:lnTo>
                  <a:lnTo>
                    <a:pt x="2453" y="361"/>
                  </a:lnTo>
                  <a:lnTo>
                    <a:pt x="2447" y="365"/>
                  </a:lnTo>
                  <a:lnTo>
                    <a:pt x="2441" y="371"/>
                  </a:lnTo>
                  <a:lnTo>
                    <a:pt x="2435" y="374"/>
                  </a:lnTo>
                  <a:lnTo>
                    <a:pt x="2429" y="379"/>
                  </a:lnTo>
                  <a:lnTo>
                    <a:pt x="2422" y="380"/>
                  </a:lnTo>
                  <a:lnTo>
                    <a:pt x="2415" y="382"/>
                  </a:lnTo>
                  <a:lnTo>
                    <a:pt x="2407" y="383"/>
                  </a:lnTo>
                  <a:lnTo>
                    <a:pt x="2407" y="383"/>
                  </a:lnTo>
                  <a:lnTo>
                    <a:pt x="2397" y="382"/>
                  </a:lnTo>
                  <a:lnTo>
                    <a:pt x="2320" y="363"/>
                  </a:lnTo>
                  <a:lnTo>
                    <a:pt x="2245" y="352"/>
                  </a:lnTo>
                  <a:lnTo>
                    <a:pt x="2245" y="352"/>
                  </a:lnTo>
                  <a:lnTo>
                    <a:pt x="2236" y="349"/>
                  </a:lnTo>
                  <a:lnTo>
                    <a:pt x="2228" y="346"/>
                  </a:lnTo>
                  <a:lnTo>
                    <a:pt x="2221" y="342"/>
                  </a:lnTo>
                  <a:lnTo>
                    <a:pt x="2213" y="336"/>
                  </a:lnTo>
                  <a:lnTo>
                    <a:pt x="2209" y="328"/>
                  </a:lnTo>
                  <a:lnTo>
                    <a:pt x="2203" y="321"/>
                  </a:lnTo>
                  <a:lnTo>
                    <a:pt x="2200" y="314"/>
                  </a:lnTo>
                  <a:lnTo>
                    <a:pt x="2199" y="305"/>
                  </a:lnTo>
                  <a:lnTo>
                    <a:pt x="2199" y="305"/>
                  </a:lnTo>
                  <a:lnTo>
                    <a:pt x="2191" y="260"/>
                  </a:lnTo>
                  <a:lnTo>
                    <a:pt x="2172" y="164"/>
                  </a:lnTo>
                  <a:lnTo>
                    <a:pt x="2172" y="164"/>
                  </a:lnTo>
                  <a:lnTo>
                    <a:pt x="2162" y="113"/>
                  </a:lnTo>
                  <a:lnTo>
                    <a:pt x="2151" y="70"/>
                  </a:lnTo>
                  <a:lnTo>
                    <a:pt x="2141" y="27"/>
                  </a:lnTo>
                  <a:lnTo>
                    <a:pt x="2141" y="27"/>
                  </a:lnTo>
                  <a:lnTo>
                    <a:pt x="2140" y="22"/>
                  </a:lnTo>
                  <a:lnTo>
                    <a:pt x="2137" y="19"/>
                  </a:lnTo>
                  <a:lnTo>
                    <a:pt x="2131" y="12"/>
                  </a:lnTo>
                  <a:lnTo>
                    <a:pt x="2122" y="8"/>
                  </a:lnTo>
                  <a:lnTo>
                    <a:pt x="2111" y="5"/>
                  </a:lnTo>
                  <a:lnTo>
                    <a:pt x="1980" y="0"/>
                  </a:lnTo>
                  <a:lnTo>
                    <a:pt x="1958" y="2"/>
                  </a:lnTo>
                  <a:lnTo>
                    <a:pt x="1958" y="2"/>
                  </a:lnTo>
                  <a:lnTo>
                    <a:pt x="1947" y="3"/>
                  </a:lnTo>
                  <a:lnTo>
                    <a:pt x="1938" y="9"/>
                  </a:lnTo>
                  <a:lnTo>
                    <a:pt x="1931" y="15"/>
                  </a:lnTo>
                  <a:lnTo>
                    <a:pt x="1928" y="19"/>
                  </a:lnTo>
                  <a:lnTo>
                    <a:pt x="1927" y="24"/>
                  </a:lnTo>
                  <a:lnTo>
                    <a:pt x="1927" y="24"/>
                  </a:lnTo>
                  <a:lnTo>
                    <a:pt x="1915" y="67"/>
                  </a:lnTo>
                  <a:lnTo>
                    <a:pt x="1891" y="161"/>
                  </a:lnTo>
                  <a:lnTo>
                    <a:pt x="1891" y="161"/>
                  </a:lnTo>
                  <a:lnTo>
                    <a:pt x="1879" y="212"/>
                  </a:lnTo>
                  <a:lnTo>
                    <a:pt x="1869" y="255"/>
                  </a:lnTo>
                  <a:lnTo>
                    <a:pt x="1860" y="299"/>
                  </a:lnTo>
                  <a:lnTo>
                    <a:pt x="1860" y="299"/>
                  </a:lnTo>
                  <a:lnTo>
                    <a:pt x="1859" y="306"/>
                  </a:lnTo>
                  <a:lnTo>
                    <a:pt x="1854" y="314"/>
                  </a:lnTo>
                  <a:lnTo>
                    <a:pt x="1850" y="321"/>
                  </a:lnTo>
                  <a:lnTo>
                    <a:pt x="1844" y="327"/>
                  </a:lnTo>
                  <a:lnTo>
                    <a:pt x="1838" y="333"/>
                  </a:lnTo>
                  <a:lnTo>
                    <a:pt x="1830" y="337"/>
                  </a:lnTo>
                  <a:lnTo>
                    <a:pt x="1822" y="340"/>
                  </a:lnTo>
                  <a:lnTo>
                    <a:pt x="1814" y="342"/>
                  </a:lnTo>
                  <a:lnTo>
                    <a:pt x="1659" y="367"/>
                  </a:lnTo>
                  <a:lnTo>
                    <a:pt x="1659" y="367"/>
                  </a:lnTo>
                  <a:lnTo>
                    <a:pt x="1650" y="368"/>
                  </a:lnTo>
                  <a:lnTo>
                    <a:pt x="1643" y="367"/>
                  </a:lnTo>
                  <a:lnTo>
                    <a:pt x="1634" y="365"/>
                  </a:lnTo>
                  <a:lnTo>
                    <a:pt x="1626" y="363"/>
                  </a:lnTo>
                  <a:lnTo>
                    <a:pt x="1619" y="358"/>
                  </a:lnTo>
                  <a:lnTo>
                    <a:pt x="1612" y="354"/>
                  </a:lnTo>
                  <a:lnTo>
                    <a:pt x="1606" y="346"/>
                  </a:lnTo>
                  <a:lnTo>
                    <a:pt x="1601" y="340"/>
                  </a:lnTo>
                  <a:lnTo>
                    <a:pt x="1601" y="340"/>
                  </a:lnTo>
                  <a:lnTo>
                    <a:pt x="1579" y="302"/>
                  </a:lnTo>
                  <a:lnTo>
                    <a:pt x="1555" y="263"/>
                  </a:lnTo>
                  <a:lnTo>
                    <a:pt x="1529" y="219"/>
                  </a:lnTo>
                  <a:lnTo>
                    <a:pt x="1529" y="219"/>
                  </a:lnTo>
                  <a:lnTo>
                    <a:pt x="1477" y="138"/>
                  </a:lnTo>
                  <a:lnTo>
                    <a:pt x="1452" y="99"/>
                  </a:lnTo>
                  <a:lnTo>
                    <a:pt x="1452" y="99"/>
                  </a:lnTo>
                  <a:lnTo>
                    <a:pt x="1449" y="96"/>
                  </a:lnTo>
                  <a:lnTo>
                    <a:pt x="1444" y="93"/>
                  </a:lnTo>
                  <a:lnTo>
                    <a:pt x="1436" y="89"/>
                  </a:lnTo>
                  <a:lnTo>
                    <a:pt x="1425" y="87"/>
                  </a:lnTo>
                  <a:lnTo>
                    <a:pt x="1416" y="87"/>
                  </a:lnTo>
                  <a:lnTo>
                    <a:pt x="1405" y="90"/>
                  </a:lnTo>
                  <a:lnTo>
                    <a:pt x="1405" y="90"/>
                  </a:lnTo>
                  <a:lnTo>
                    <a:pt x="1350" y="111"/>
                  </a:lnTo>
                  <a:lnTo>
                    <a:pt x="1347" y="111"/>
                  </a:lnTo>
                  <a:lnTo>
                    <a:pt x="1270" y="139"/>
                  </a:lnTo>
                  <a:lnTo>
                    <a:pt x="1270" y="139"/>
                  </a:lnTo>
                  <a:lnTo>
                    <a:pt x="1263" y="145"/>
                  </a:lnTo>
                  <a:lnTo>
                    <a:pt x="1255" y="151"/>
                  </a:lnTo>
                  <a:lnTo>
                    <a:pt x="1251" y="160"/>
                  </a:lnTo>
                  <a:lnTo>
                    <a:pt x="1249" y="164"/>
                  </a:lnTo>
                  <a:lnTo>
                    <a:pt x="1249" y="169"/>
                  </a:lnTo>
                  <a:lnTo>
                    <a:pt x="1252" y="212"/>
                  </a:lnTo>
                  <a:lnTo>
                    <a:pt x="1263" y="311"/>
                  </a:lnTo>
                  <a:lnTo>
                    <a:pt x="1263" y="311"/>
                  </a:lnTo>
                  <a:lnTo>
                    <a:pt x="1276" y="407"/>
                  </a:lnTo>
                  <a:lnTo>
                    <a:pt x="1282" y="451"/>
                  </a:lnTo>
                  <a:lnTo>
                    <a:pt x="1282" y="451"/>
                  </a:lnTo>
                  <a:lnTo>
                    <a:pt x="1283" y="460"/>
                  </a:lnTo>
                  <a:lnTo>
                    <a:pt x="1282" y="469"/>
                  </a:lnTo>
                  <a:lnTo>
                    <a:pt x="1280" y="478"/>
                  </a:lnTo>
                  <a:lnTo>
                    <a:pt x="1276" y="485"/>
                  </a:lnTo>
                  <a:lnTo>
                    <a:pt x="1271" y="493"/>
                  </a:lnTo>
                  <a:lnTo>
                    <a:pt x="1267" y="500"/>
                  </a:lnTo>
                  <a:lnTo>
                    <a:pt x="1260" y="506"/>
                  </a:lnTo>
                  <a:lnTo>
                    <a:pt x="1254" y="510"/>
                  </a:lnTo>
                  <a:lnTo>
                    <a:pt x="1231" y="521"/>
                  </a:lnTo>
                  <a:lnTo>
                    <a:pt x="1231" y="521"/>
                  </a:lnTo>
                  <a:lnTo>
                    <a:pt x="1218" y="527"/>
                  </a:lnTo>
                  <a:lnTo>
                    <a:pt x="1218" y="527"/>
                  </a:lnTo>
                  <a:lnTo>
                    <a:pt x="1202" y="536"/>
                  </a:lnTo>
                  <a:lnTo>
                    <a:pt x="1184" y="544"/>
                  </a:lnTo>
                  <a:lnTo>
                    <a:pt x="1116" y="586"/>
                  </a:lnTo>
                  <a:lnTo>
                    <a:pt x="1116" y="586"/>
                  </a:lnTo>
                  <a:lnTo>
                    <a:pt x="1109" y="589"/>
                  </a:lnTo>
                  <a:lnTo>
                    <a:pt x="1101" y="592"/>
                  </a:lnTo>
                  <a:lnTo>
                    <a:pt x="1092" y="593"/>
                  </a:lnTo>
                  <a:lnTo>
                    <a:pt x="1084" y="592"/>
                  </a:lnTo>
                  <a:lnTo>
                    <a:pt x="1075" y="590"/>
                  </a:lnTo>
                  <a:lnTo>
                    <a:pt x="1066" y="587"/>
                  </a:lnTo>
                  <a:lnTo>
                    <a:pt x="1058" y="584"/>
                  </a:lnTo>
                  <a:lnTo>
                    <a:pt x="1051" y="578"/>
                  </a:lnTo>
                  <a:lnTo>
                    <a:pt x="1051" y="578"/>
                  </a:lnTo>
                  <a:lnTo>
                    <a:pt x="1017" y="549"/>
                  </a:lnTo>
                  <a:lnTo>
                    <a:pt x="982" y="521"/>
                  </a:lnTo>
                  <a:lnTo>
                    <a:pt x="942" y="488"/>
                  </a:lnTo>
                  <a:lnTo>
                    <a:pt x="942" y="488"/>
                  </a:lnTo>
                  <a:lnTo>
                    <a:pt x="866" y="431"/>
                  </a:lnTo>
                  <a:lnTo>
                    <a:pt x="829" y="404"/>
                  </a:lnTo>
                  <a:lnTo>
                    <a:pt x="829" y="404"/>
                  </a:lnTo>
                  <a:lnTo>
                    <a:pt x="822" y="399"/>
                  </a:lnTo>
                  <a:lnTo>
                    <a:pt x="811" y="399"/>
                  </a:lnTo>
                  <a:lnTo>
                    <a:pt x="803" y="401"/>
                  </a:lnTo>
                  <a:lnTo>
                    <a:pt x="794" y="405"/>
                  </a:lnTo>
                  <a:lnTo>
                    <a:pt x="730" y="453"/>
                  </a:lnTo>
                  <a:lnTo>
                    <a:pt x="730" y="453"/>
                  </a:lnTo>
                  <a:lnTo>
                    <a:pt x="717" y="465"/>
                  </a:lnTo>
                  <a:lnTo>
                    <a:pt x="703" y="475"/>
                  </a:lnTo>
                  <a:lnTo>
                    <a:pt x="703" y="475"/>
                  </a:lnTo>
                  <a:lnTo>
                    <a:pt x="690" y="487"/>
                  </a:lnTo>
                  <a:lnTo>
                    <a:pt x="672" y="503"/>
                  </a:lnTo>
                  <a:lnTo>
                    <a:pt x="672" y="503"/>
                  </a:lnTo>
                  <a:lnTo>
                    <a:pt x="667" y="510"/>
                  </a:lnTo>
                  <a:lnTo>
                    <a:pt x="664" y="521"/>
                  </a:lnTo>
                  <a:lnTo>
                    <a:pt x="662" y="530"/>
                  </a:lnTo>
                  <a:lnTo>
                    <a:pt x="662" y="534"/>
                  </a:lnTo>
                  <a:lnTo>
                    <a:pt x="664" y="539"/>
                  </a:lnTo>
                  <a:lnTo>
                    <a:pt x="664" y="539"/>
                  </a:lnTo>
                  <a:lnTo>
                    <a:pt x="683" y="580"/>
                  </a:lnTo>
                  <a:lnTo>
                    <a:pt x="724" y="667"/>
                  </a:lnTo>
                  <a:lnTo>
                    <a:pt x="724" y="667"/>
                  </a:lnTo>
                  <a:lnTo>
                    <a:pt x="746" y="712"/>
                  </a:lnTo>
                  <a:lnTo>
                    <a:pt x="767" y="752"/>
                  </a:lnTo>
                  <a:lnTo>
                    <a:pt x="788" y="791"/>
                  </a:lnTo>
                  <a:lnTo>
                    <a:pt x="788" y="791"/>
                  </a:lnTo>
                  <a:lnTo>
                    <a:pt x="792" y="799"/>
                  </a:lnTo>
                  <a:lnTo>
                    <a:pt x="794" y="808"/>
                  </a:lnTo>
                  <a:lnTo>
                    <a:pt x="795" y="817"/>
                  </a:lnTo>
                  <a:lnTo>
                    <a:pt x="795" y="826"/>
                  </a:lnTo>
                  <a:lnTo>
                    <a:pt x="794" y="834"/>
                  </a:lnTo>
                  <a:lnTo>
                    <a:pt x="791" y="842"/>
                  </a:lnTo>
                  <a:lnTo>
                    <a:pt x="788" y="851"/>
                  </a:lnTo>
                  <a:lnTo>
                    <a:pt x="782" y="857"/>
                  </a:lnTo>
                  <a:lnTo>
                    <a:pt x="782" y="857"/>
                  </a:lnTo>
                  <a:lnTo>
                    <a:pt x="782" y="857"/>
                  </a:lnTo>
                  <a:lnTo>
                    <a:pt x="779" y="860"/>
                  </a:lnTo>
                  <a:lnTo>
                    <a:pt x="779" y="860"/>
                  </a:lnTo>
                  <a:lnTo>
                    <a:pt x="715" y="931"/>
                  </a:lnTo>
                  <a:lnTo>
                    <a:pt x="687" y="963"/>
                  </a:lnTo>
                  <a:lnTo>
                    <a:pt x="689" y="963"/>
                  </a:lnTo>
                  <a:lnTo>
                    <a:pt x="680" y="975"/>
                  </a:lnTo>
                  <a:lnTo>
                    <a:pt x="680" y="975"/>
                  </a:lnTo>
                  <a:lnTo>
                    <a:pt x="672" y="982"/>
                  </a:lnTo>
                  <a:lnTo>
                    <a:pt x="661" y="990"/>
                  </a:lnTo>
                  <a:lnTo>
                    <a:pt x="649" y="993"/>
                  </a:lnTo>
                  <a:lnTo>
                    <a:pt x="637" y="994"/>
                  </a:lnTo>
                  <a:lnTo>
                    <a:pt x="637" y="994"/>
                  </a:lnTo>
                  <a:lnTo>
                    <a:pt x="627" y="994"/>
                  </a:lnTo>
                  <a:lnTo>
                    <a:pt x="618" y="991"/>
                  </a:lnTo>
                  <a:lnTo>
                    <a:pt x="618" y="991"/>
                  </a:lnTo>
                  <a:lnTo>
                    <a:pt x="575" y="975"/>
                  </a:lnTo>
                  <a:lnTo>
                    <a:pt x="533" y="960"/>
                  </a:lnTo>
                  <a:lnTo>
                    <a:pt x="485" y="944"/>
                  </a:lnTo>
                  <a:lnTo>
                    <a:pt x="485" y="944"/>
                  </a:lnTo>
                  <a:lnTo>
                    <a:pt x="434" y="928"/>
                  </a:lnTo>
                  <a:lnTo>
                    <a:pt x="390" y="914"/>
                  </a:lnTo>
                  <a:lnTo>
                    <a:pt x="347" y="901"/>
                  </a:lnTo>
                  <a:lnTo>
                    <a:pt x="347" y="901"/>
                  </a:lnTo>
                  <a:lnTo>
                    <a:pt x="343" y="901"/>
                  </a:lnTo>
                  <a:lnTo>
                    <a:pt x="338" y="901"/>
                  </a:lnTo>
                  <a:lnTo>
                    <a:pt x="329" y="902"/>
                  </a:lnTo>
                  <a:lnTo>
                    <a:pt x="320" y="908"/>
                  </a:lnTo>
                  <a:lnTo>
                    <a:pt x="315" y="914"/>
                  </a:lnTo>
                  <a:lnTo>
                    <a:pt x="276" y="979"/>
                  </a:lnTo>
                  <a:lnTo>
                    <a:pt x="233" y="1049"/>
                  </a:lnTo>
                  <a:lnTo>
                    <a:pt x="233" y="1049"/>
                  </a:lnTo>
                  <a:lnTo>
                    <a:pt x="232" y="1053"/>
                  </a:lnTo>
                  <a:lnTo>
                    <a:pt x="230" y="1058"/>
                  </a:lnTo>
                  <a:lnTo>
                    <a:pt x="230" y="1068"/>
                  </a:lnTo>
                  <a:lnTo>
                    <a:pt x="233" y="1078"/>
                  </a:lnTo>
                  <a:lnTo>
                    <a:pt x="238" y="1086"/>
                  </a:lnTo>
                  <a:lnTo>
                    <a:pt x="238" y="1086"/>
                  </a:lnTo>
                  <a:lnTo>
                    <a:pt x="270" y="1117"/>
                  </a:lnTo>
                  <a:lnTo>
                    <a:pt x="340" y="1185"/>
                  </a:lnTo>
                  <a:lnTo>
                    <a:pt x="340" y="1185"/>
                  </a:lnTo>
                  <a:lnTo>
                    <a:pt x="411" y="1252"/>
                  </a:lnTo>
                  <a:lnTo>
                    <a:pt x="443" y="1281"/>
                  </a:lnTo>
                  <a:lnTo>
                    <a:pt x="443" y="1281"/>
                  </a:lnTo>
                  <a:lnTo>
                    <a:pt x="451" y="1287"/>
                  </a:lnTo>
                  <a:lnTo>
                    <a:pt x="455" y="1294"/>
                  </a:lnTo>
                  <a:lnTo>
                    <a:pt x="459" y="1302"/>
                  </a:lnTo>
                  <a:lnTo>
                    <a:pt x="461" y="1311"/>
                  </a:lnTo>
                  <a:lnTo>
                    <a:pt x="462" y="1320"/>
                  </a:lnTo>
                  <a:lnTo>
                    <a:pt x="462" y="1328"/>
                  </a:lnTo>
                  <a:lnTo>
                    <a:pt x="461" y="1336"/>
                  </a:lnTo>
                  <a:lnTo>
                    <a:pt x="458" y="1345"/>
                  </a:lnTo>
                  <a:lnTo>
                    <a:pt x="448" y="1367"/>
                  </a:lnTo>
                  <a:lnTo>
                    <a:pt x="448" y="1367"/>
                  </a:lnTo>
                  <a:lnTo>
                    <a:pt x="437" y="1395"/>
                  </a:lnTo>
                  <a:lnTo>
                    <a:pt x="403" y="1490"/>
                  </a:lnTo>
                  <a:lnTo>
                    <a:pt x="403" y="1490"/>
                  </a:lnTo>
                  <a:lnTo>
                    <a:pt x="400" y="1497"/>
                  </a:lnTo>
                  <a:lnTo>
                    <a:pt x="396" y="1504"/>
                  </a:lnTo>
                  <a:lnTo>
                    <a:pt x="390" y="1510"/>
                  </a:lnTo>
                  <a:lnTo>
                    <a:pt x="383" y="1516"/>
                  </a:lnTo>
                  <a:lnTo>
                    <a:pt x="375" y="1521"/>
                  </a:lnTo>
                  <a:lnTo>
                    <a:pt x="366" y="1524"/>
                  </a:lnTo>
                  <a:lnTo>
                    <a:pt x="357" y="1525"/>
                  </a:lnTo>
                  <a:lnTo>
                    <a:pt x="349" y="1527"/>
                  </a:lnTo>
                  <a:lnTo>
                    <a:pt x="349" y="1527"/>
                  </a:lnTo>
                  <a:lnTo>
                    <a:pt x="349" y="1527"/>
                  </a:lnTo>
                  <a:lnTo>
                    <a:pt x="304" y="1527"/>
                  </a:lnTo>
                  <a:lnTo>
                    <a:pt x="208" y="1528"/>
                  </a:lnTo>
                  <a:lnTo>
                    <a:pt x="208" y="1528"/>
                  </a:lnTo>
                  <a:lnTo>
                    <a:pt x="112" y="1533"/>
                  </a:lnTo>
                  <a:lnTo>
                    <a:pt x="68" y="1536"/>
                  </a:lnTo>
                  <a:lnTo>
                    <a:pt x="68" y="1536"/>
                  </a:lnTo>
                  <a:lnTo>
                    <a:pt x="63" y="1537"/>
                  </a:lnTo>
                  <a:lnTo>
                    <a:pt x="59" y="1538"/>
                  </a:lnTo>
                  <a:lnTo>
                    <a:pt x="51" y="1543"/>
                  </a:lnTo>
                  <a:lnTo>
                    <a:pt x="44" y="1552"/>
                  </a:lnTo>
                  <a:lnTo>
                    <a:pt x="41" y="1561"/>
                  </a:lnTo>
                  <a:lnTo>
                    <a:pt x="22" y="1636"/>
                  </a:lnTo>
                  <a:lnTo>
                    <a:pt x="11" y="1713"/>
                  </a:lnTo>
                  <a:lnTo>
                    <a:pt x="11" y="1713"/>
                  </a:lnTo>
                  <a:lnTo>
                    <a:pt x="11" y="1722"/>
                  </a:lnTo>
                  <a:lnTo>
                    <a:pt x="14" y="1732"/>
                  </a:lnTo>
                  <a:lnTo>
                    <a:pt x="20" y="1740"/>
                  </a:lnTo>
                  <a:lnTo>
                    <a:pt x="23" y="1743"/>
                  </a:lnTo>
                  <a:lnTo>
                    <a:pt x="26" y="1746"/>
                  </a:lnTo>
                  <a:lnTo>
                    <a:pt x="26" y="1746"/>
                  </a:lnTo>
                  <a:lnTo>
                    <a:pt x="68" y="1765"/>
                  </a:lnTo>
                  <a:lnTo>
                    <a:pt x="155" y="1805"/>
                  </a:lnTo>
                  <a:lnTo>
                    <a:pt x="285" y="1858"/>
                  </a:lnTo>
                  <a:lnTo>
                    <a:pt x="285" y="1858"/>
                  </a:lnTo>
                  <a:lnTo>
                    <a:pt x="292" y="1862"/>
                  </a:lnTo>
                  <a:lnTo>
                    <a:pt x="300" y="1867"/>
                  </a:lnTo>
                  <a:lnTo>
                    <a:pt x="307" y="1873"/>
                  </a:lnTo>
                  <a:lnTo>
                    <a:pt x="312" y="1880"/>
                  </a:lnTo>
                  <a:lnTo>
                    <a:pt x="316" y="1888"/>
                  </a:lnTo>
                  <a:lnTo>
                    <a:pt x="320" y="1896"/>
                  </a:lnTo>
                  <a:lnTo>
                    <a:pt x="322" y="1904"/>
                  </a:lnTo>
                  <a:lnTo>
                    <a:pt x="322" y="1913"/>
                  </a:lnTo>
                  <a:lnTo>
                    <a:pt x="322" y="1913"/>
                  </a:lnTo>
                  <a:lnTo>
                    <a:pt x="319" y="1996"/>
                  </a:lnTo>
                  <a:lnTo>
                    <a:pt x="317" y="2055"/>
                  </a:lnTo>
                  <a:lnTo>
                    <a:pt x="319" y="2055"/>
                  </a:lnTo>
                  <a:lnTo>
                    <a:pt x="319" y="2068"/>
                  </a:lnTo>
                  <a:lnTo>
                    <a:pt x="319" y="2068"/>
                  </a:lnTo>
                  <a:lnTo>
                    <a:pt x="319" y="2077"/>
                  </a:lnTo>
                  <a:lnTo>
                    <a:pt x="317" y="2084"/>
                  </a:lnTo>
                  <a:lnTo>
                    <a:pt x="315" y="2093"/>
                  </a:lnTo>
                  <a:lnTo>
                    <a:pt x="310" y="2101"/>
                  </a:lnTo>
                  <a:lnTo>
                    <a:pt x="304" y="2106"/>
                  </a:lnTo>
                  <a:lnTo>
                    <a:pt x="297" y="2114"/>
                  </a:lnTo>
                  <a:lnTo>
                    <a:pt x="289" y="2118"/>
                  </a:lnTo>
                  <a:lnTo>
                    <a:pt x="282" y="2121"/>
                  </a:lnTo>
                  <a:lnTo>
                    <a:pt x="282" y="2121"/>
                  </a:lnTo>
                  <a:lnTo>
                    <a:pt x="241" y="2136"/>
                  </a:lnTo>
                  <a:lnTo>
                    <a:pt x="149" y="2172"/>
                  </a:lnTo>
                  <a:lnTo>
                    <a:pt x="149" y="2172"/>
                  </a:lnTo>
                  <a:lnTo>
                    <a:pt x="59" y="2209"/>
                  </a:lnTo>
                  <a:lnTo>
                    <a:pt x="17" y="2226"/>
                  </a:lnTo>
                  <a:lnTo>
                    <a:pt x="17" y="2226"/>
                  </a:lnTo>
                  <a:lnTo>
                    <a:pt x="10" y="2232"/>
                  </a:lnTo>
                  <a:lnTo>
                    <a:pt x="4" y="2240"/>
                  </a:lnTo>
                  <a:lnTo>
                    <a:pt x="1" y="2248"/>
                  </a:lnTo>
                  <a:lnTo>
                    <a:pt x="0" y="2253"/>
                  </a:lnTo>
                  <a:lnTo>
                    <a:pt x="1" y="2257"/>
                  </a:lnTo>
                  <a:lnTo>
                    <a:pt x="13" y="2331"/>
                  </a:lnTo>
                  <a:lnTo>
                    <a:pt x="26" y="2413"/>
                  </a:lnTo>
                  <a:lnTo>
                    <a:pt x="26" y="2413"/>
                  </a:lnTo>
                  <a:lnTo>
                    <a:pt x="26" y="2417"/>
                  </a:lnTo>
                  <a:lnTo>
                    <a:pt x="29" y="2422"/>
                  </a:lnTo>
                  <a:lnTo>
                    <a:pt x="35" y="2430"/>
                  </a:lnTo>
                  <a:lnTo>
                    <a:pt x="42" y="2435"/>
                  </a:lnTo>
                  <a:lnTo>
                    <a:pt x="51" y="2438"/>
                  </a:lnTo>
                  <a:lnTo>
                    <a:pt x="51" y="2438"/>
                  </a:lnTo>
                  <a:lnTo>
                    <a:pt x="97" y="2442"/>
                  </a:lnTo>
                  <a:lnTo>
                    <a:pt x="193" y="2450"/>
                  </a:lnTo>
                  <a:lnTo>
                    <a:pt x="193" y="2450"/>
                  </a:lnTo>
                  <a:lnTo>
                    <a:pt x="291" y="2454"/>
                  </a:lnTo>
                  <a:lnTo>
                    <a:pt x="335" y="2456"/>
                  </a:lnTo>
                  <a:lnTo>
                    <a:pt x="335" y="2456"/>
                  </a:lnTo>
                  <a:lnTo>
                    <a:pt x="344" y="2456"/>
                  </a:lnTo>
                  <a:lnTo>
                    <a:pt x="353" y="2459"/>
                  </a:lnTo>
                  <a:lnTo>
                    <a:pt x="360" y="2461"/>
                  </a:lnTo>
                  <a:lnTo>
                    <a:pt x="368" y="2467"/>
                  </a:lnTo>
                  <a:lnTo>
                    <a:pt x="375" y="2472"/>
                  </a:lnTo>
                  <a:lnTo>
                    <a:pt x="380" y="2479"/>
                  </a:lnTo>
                  <a:lnTo>
                    <a:pt x="384" y="2487"/>
                  </a:lnTo>
                  <a:lnTo>
                    <a:pt x="387" y="2494"/>
                  </a:lnTo>
                  <a:lnTo>
                    <a:pt x="393" y="2518"/>
                  </a:lnTo>
                  <a:lnTo>
                    <a:pt x="393" y="2518"/>
                  </a:lnTo>
                  <a:lnTo>
                    <a:pt x="403" y="2547"/>
                  </a:lnTo>
                  <a:lnTo>
                    <a:pt x="403" y="2547"/>
                  </a:lnTo>
                  <a:lnTo>
                    <a:pt x="412" y="2568"/>
                  </a:lnTo>
                  <a:lnTo>
                    <a:pt x="439" y="2642"/>
                  </a:lnTo>
                  <a:lnTo>
                    <a:pt x="439" y="2642"/>
                  </a:lnTo>
                  <a:lnTo>
                    <a:pt x="440" y="2649"/>
                  </a:lnTo>
                  <a:lnTo>
                    <a:pt x="442" y="2658"/>
                  </a:lnTo>
                  <a:lnTo>
                    <a:pt x="440" y="2667"/>
                  </a:lnTo>
                  <a:lnTo>
                    <a:pt x="439" y="2675"/>
                  </a:lnTo>
                  <a:lnTo>
                    <a:pt x="436" y="2683"/>
                  </a:lnTo>
                  <a:lnTo>
                    <a:pt x="431" y="2691"/>
                  </a:lnTo>
                  <a:lnTo>
                    <a:pt x="425" y="2698"/>
                  </a:lnTo>
                  <a:lnTo>
                    <a:pt x="420" y="2704"/>
                  </a:lnTo>
                  <a:lnTo>
                    <a:pt x="420" y="2704"/>
                  </a:lnTo>
                  <a:lnTo>
                    <a:pt x="386" y="2732"/>
                  </a:lnTo>
                  <a:lnTo>
                    <a:pt x="313" y="2796"/>
                  </a:lnTo>
                  <a:lnTo>
                    <a:pt x="313" y="2796"/>
                  </a:lnTo>
                  <a:lnTo>
                    <a:pt x="242" y="2861"/>
                  </a:lnTo>
                  <a:lnTo>
                    <a:pt x="210" y="2892"/>
                  </a:lnTo>
                  <a:lnTo>
                    <a:pt x="210" y="2892"/>
                  </a:lnTo>
                  <a:lnTo>
                    <a:pt x="208" y="2896"/>
                  </a:lnTo>
                  <a:lnTo>
                    <a:pt x="205" y="2899"/>
                  </a:lnTo>
                  <a:lnTo>
                    <a:pt x="202" y="2910"/>
                  </a:lnTo>
                  <a:lnTo>
                    <a:pt x="202" y="2920"/>
                  </a:lnTo>
                  <a:lnTo>
                    <a:pt x="205" y="2929"/>
                  </a:lnTo>
                  <a:lnTo>
                    <a:pt x="220" y="2957"/>
                  </a:lnTo>
                  <a:lnTo>
                    <a:pt x="220" y="2957"/>
                  </a:lnTo>
                  <a:lnTo>
                    <a:pt x="229" y="2976"/>
                  </a:lnTo>
                  <a:lnTo>
                    <a:pt x="241" y="2997"/>
                  </a:lnTo>
                  <a:lnTo>
                    <a:pt x="281" y="3064"/>
                  </a:lnTo>
                  <a:lnTo>
                    <a:pt x="281" y="3064"/>
                  </a:lnTo>
                  <a:lnTo>
                    <a:pt x="288" y="3071"/>
                  </a:lnTo>
                  <a:lnTo>
                    <a:pt x="295" y="3077"/>
                  </a:lnTo>
                  <a:lnTo>
                    <a:pt x="306" y="3080"/>
                  </a:lnTo>
                  <a:lnTo>
                    <a:pt x="310" y="3080"/>
                  </a:lnTo>
                  <a:lnTo>
                    <a:pt x="313" y="3080"/>
                  </a:lnTo>
                  <a:lnTo>
                    <a:pt x="313" y="3080"/>
                  </a:lnTo>
                  <a:lnTo>
                    <a:pt x="357" y="3068"/>
                  </a:lnTo>
                  <a:lnTo>
                    <a:pt x="449" y="3043"/>
                  </a:lnTo>
                  <a:lnTo>
                    <a:pt x="449" y="3043"/>
                  </a:lnTo>
                  <a:lnTo>
                    <a:pt x="525" y="3019"/>
                  </a:lnTo>
                  <a:lnTo>
                    <a:pt x="575" y="3003"/>
                  </a:lnTo>
                  <a:lnTo>
                    <a:pt x="575" y="3003"/>
                  </a:lnTo>
                  <a:lnTo>
                    <a:pt x="585" y="2998"/>
                  </a:lnTo>
                  <a:lnTo>
                    <a:pt x="585" y="2998"/>
                  </a:lnTo>
                  <a:lnTo>
                    <a:pt x="594" y="2997"/>
                  </a:lnTo>
                  <a:lnTo>
                    <a:pt x="603" y="2995"/>
                  </a:lnTo>
                  <a:lnTo>
                    <a:pt x="612" y="2997"/>
                  </a:lnTo>
                  <a:lnTo>
                    <a:pt x="621" y="2998"/>
                  </a:lnTo>
                  <a:lnTo>
                    <a:pt x="628" y="3001"/>
                  </a:lnTo>
                  <a:lnTo>
                    <a:pt x="637" y="3006"/>
                  </a:lnTo>
                  <a:lnTo>
                    <a:pt x="643" y="3010"/>
                  </a:lnTo>
                  <a:lnTo>
                    <a:pt x="649" y="3016"/>
                  </a:lnTo>
                  <a:lnTo>
                    <a:pt x="696" y="3080"/>
                  </a:lnTo>
                  <a:lnTo>
                    <a:pt x="696" y="3080"/>
                  </a:lnTo>
                  <a:lnTo>
                    <a:pt x="706" y="3095"/>
                  </a:lnTo>
                  <a:lnTo>
                    <a:pt x="718" y="3106"/>
                  </a:lnTo>
                  <a:lnTo>
                    <a:pt x="718" y="3106"/>
                  </a:lnTo>
                  <a:lnTo>
                    <a:pt x="730" y="3120"/>
                  </a:lnTo>
                  <a:lnTo>
                    <a:pt x="746" y="3137"/>
                  </a:lnTo>
                  <a:lnTo>
                    <a:pt x="746" y="3137"/>
                  </a:lnTo>
                  <a:lnTo>
                    <a:pt x="752" y="3145"/>
                  </a:lnTo>
                  <a:lnTo>
                    <a:pt x="755" y="3152"/>
                  </a:lnTo>
                  <a:lnTo>
                    <a:pt x="758" y="3161"/>
                  </a:lnTo>
                  <a:lnTo>
                    <a:pt x="760" y="3169"/>
                  </a:lnTo>
                  <a:lnTo>
                    <a:pt x="760" y="3177"/>
                  </a:lnTo>
                  <a:lnTo>
                    <a:pt x="758" y="3186"/>
                  </a:lnTo>
                  <a:lnTo>
                    <a:pt x="755" y="3195"/>
                  </a:lnTo>
                  <a:lnTo>
                    <a:pt x="752" y="3204"/>
                  </a:lnTo>
                  <a:lnTo>
                    <a:pt x="752" y="3204"/>
                  </a:lnTo>
                  <a:lnTo>
                    <a:pt x="729" y="3243"/>
                  </a:lnTo>
                  <a:lnTo>
                    <a:pt x="706" y="3281"/>
                  </a:lnTo>
                  <a:lnTo>
                    <a:pt x="681" y="3327"/>
                  </a:lnTo>
                  <a:lnTo>
                    <a:pt x="681" y="3327"/>
                  </a:lnTo>
                  <a:lnTo>
                    <a:pt x="656" y="3373"/>
                  </a:lnTo>
                  <a:lnTo>
                    <a:pt x="635" y="3414"/>
                  </a:lnTo>
                  <a:lnTo>
                    <a:pt x="616" y="3454"/>
                  </a:lnTo>
                  <a:lnTo>
                    <a:pt x="616" y="3454"/>
                  </a:lnTo>
                  <a:lnTo>
                    <a:pt x="615" y="3457"/>
                  </a:lnTo>
                  <a:lnTo>
                    <a:pt x="615" y="3461"/>
                  </a:lnTo>
                  <a:lnTo>
                    <a:pt x="616" y="3472"/>
                  </a:lnTo>
                  <a:lnTo>
                    <a:pt x="619" y="3481"/>
                  </a:lnTo>
                  <a:lnTo>
                    <a:pt x="625" y="3488"/>
                  </a:lnTo>
                  <a:lnTo>
                    <a:pt x="680" y="3538"/>
                  </a:lnTo>
                  <a:lnTo>
                    <a:pt x="711" y="3565"/>
                  </a:lnTo>
                  <a:lnTo>
                    <a:pt x="711" y="3565"/>
                  </a:lnTo>
                  <a:lnTo>
                    <a:pt x="721" y="3575"/>
                  </a:lnTo>
                  <a:lnTo>
                    <a:pt x="732" y="3583"/>
                  </a:lnTo>
                  <a:lnTo>
                    <a:pt x="742" y="3590"/>
                  </a:lnTo>
                  <a:lnTo>
                    <a:pt x="742" y="3590"/>
                  </a:lnTo>
                  <a:lnTo>
                    <a:pt x="751" y="3595"/>
                  </a:lnTo>
                  <a:lnTo>
                    <a:pt x="760" y="3598"/>
                  </a:lnTo>
                  <a:lnTo>
                    <a:pt x="770" y="3596"/>
                  </a:lnTo>
                  <a:lnTo>
                    <a:pt x="774" y="3595"/>
                  </a:lnTo>
                  <a:lnTo>
                    <a:pt x="779" y="3593"/>
                  </a:lnTo>
                  <a:lnTo>
                    <a:pt x="779" y="3593"/>
                  </a:lnTo>
                  <a:lnTo>
                    <a:pt x="816" y="3568"/>
                  </a:lnTo>
                  <a:lnTo>
                    <a:pt x="853" y="3541"/>
                  </a:lnTo>
                  <a:lnTo>
                    <a:pt x="894" y="3510"/>
                  </a:lnTo>
                  <a:lnTo>
                    <a:pt x="894" y="3510"/>
                  </a:lnTo>
                  <a:lnTo>
                    <a:pt x="971" y="3453"/>
                  </a:lnTo>
                  <a:lnTo>
                    <a:pt x="1007" y="3426"/>
                  </a:lnTo>
                  <a:lnTo>
                    <a:pt x="1007" y="3426"/>
                  </a:lnTo>
                  <a:lnTo>
                    <a:pt x="1013" y="3420"/>
                  </a:lnTo>
                  <a:lnTo>
                    <a:pt x="1020" y="3417"/>
                  </a:lnTo>
                  <a:lnTo>
                    <a:pt x="1029" y="3416"/>
                  </a:lnTo>
                  <a:lnTo>
                    <a:pt x="1036" y="3414"/>
                  </a:lnTo>
                  <a:lnTo>
                    <a:pt x="1045" y="3414"/>
                  </a:lnTo>
                  <a:lnTo>
                    <a:pt x="1054" y="3416"/>
                  </a:lnTo>
                  <a:lnTo>
                    <a:pt x="1061" y="3417"/>
                  </a:lnTo>
                  <a:lnTo>
                    <a:pt x="1070" y="3421"/>
                  </a:lnTo>
                  <a:lnTo>
                    <a:pt x="1205" y="3503"/>
                  </a:lnTo>
                  <a:lnTo>
                    <a:pt x="1205" y="3503"/>
                  </a:lnTo>
                  <a:lnTo>
                    <a:pt x="1212" y="3506"/>
                  </a:lnTo>
                  <a:lnTo>
                    <a:pt x="1218" y="3512"/>
                  </a:lnTo>
                  <a:lnTo>
                    <a:pt x="1223" y="3518"/>
                  </a:lnTo>
                  <a:lnTo>
                    <a:pt x="1227" y="3527"/>
                  </a:lnTo>
                  <a:lnTo>
                    <a:pt x="1230" y="3534"/>
                  </a:lnTo>
                  <a:lnTo>
                    <a:pt x="1233" y="3543"/>
                  </a:lnTo>
                  <a:lnTo>
                    <a:pt x="1233" y="3552"/>
                  </a:lnTo>
                  <a:lnTo>
                    <a:pt x="1233" y="3561"/>
                  </a:lnTo>
                  <a:lnTo>
                    <a:pt x="1233" y="3561"/>
                  </a:lnTo>
                  <a:lnTo>
                    <a:pt x="1224" y="3603"/>
                  </a:lnTo>
                  <a:lnTo>
                    <a:pt x="1209" y="3700"/>
                  </a:lnTo>
                  <a:lnTo>
                    <a:pt x="1209" y="3700"/>
                  </a:lnTo>
                  <a:lnTo>
                    <a:pt x="1202" y="3750"/>
                  </a:lnTo>
                  <a:lnTo>
                    <a:pt x="1196" y="3796"/>
                  </a:lnTo>
                  <a:lnTo>
                    <a:pt x="1192" y="3840"/>
                  </a:lnTo>
                  <a:lnTo>
                    <a:pt x="1192" y="3840"/>
                  </a:lnTo>
                  <a:lnTo>
                    <a:pt x="1192" y="3845"/>
                  </a:lnTo>
                  <a:lnTo>
                    <a:pt x="1193" y="3849"/>
                  </a:lnTo>
                  <a:lnTo>
                    <a:pt x="1197" y="3858"/>
                  </a:lnTo>
                  <a:lnTo>
                    <a:pt x="1203" y="3867"/>
                  </a:lnTo>
                  <a:lnTo>
                    <a:pt x="1211" y="3873"/>
                  </a:lnTo>
                  <a:lnTo>
                    <a:pt x="1220" y="3876"/>
                  </a:lnTo>
                  <a:lnTo>
                    <a:pt x="1220" y="3876"/>
                  </a:lnTo>
                  <a:lnTo>
                    <a:pt x="1233" y="3882"/>
                  </a:lnTo>
                  <a:lnTo>
                    <a:pt x="1357" y="3926"/>
                  </a:lnTo>
                  <a:lnTo>
                    <a:pt x="1357" y="3926"/>
                  </a:lnTo>
                  <a:lnTo>
                    <a:pt x="1366" y="3927"/>
                  </a:lnTo>
                  <a:lnTo>
                    <a:pt x="1376" y="3926"/>
                  </a:lnTo>
                  <a:lnTo>
                    <a:pt x="1385" y="3923"/>
                  </a:lnTo>
                  <a:lnTo>
                    <a:pt x="1388" y="3920"/>
                  </a:lnTo>
                  <a:lnTo>
                    <a:pt x="1391" y="3917"/>
                  </a:lnTo>
                  <a:lnTo>
                    <a:pt x="1391" y="3917"/>
                  </a:lnTo>
                  <a:lnTo>
                    <a:pt x="1418" y="3882"/>
                  </a:lnTo>
                  <a:lnTo>
                    <a:pt x="1443" y="3845"/>
                  </a:lnTo>
                  <a:lnTo>
                    <a:pt x="1473" y="3800"/>
                  </a:lnTo>
                  <a:lnTo>
                    <a:pt x="1473" y="3800"/>
                  </a:lnTo>
                  <a:lnTo>
                    <a:pt x="1501" y="3757"/>
                  </a:lnTo>
                  <a:lnTo>
                    <a:pt x="1524" y="3719"/>
                  </a:lnTo>
                  <a:lnTo>
                    <a:pt x="1548" y="3680"/>
                  </a:lnTo>
                  <a:lnTo>
                    <a:pt x="1548" y="3680"/>
                  </a:lnTo>
                  <a:lnTo>
                    <a:pt x="1552" y="3673"/>
                  </a:lnTo>
                  <a:lnTo>
                    <a:pt x="1560" y="3667"/>
                  </a:lnTo>
                  <a:lnTo>
                    <a:pt x="1567" y="3661"/>
                  </a:lnTo>
                  <a:lnTo>
                    <a:pt x="1575" y="3657"/>
                  </a:lnTo>
                  <a:lnTo>
                    <a:pt x="1582" y="3654"/>
                  </a:lnTo>
                  <a:lnTo>
                    <a:pt x="1591" y="3652"/>
                  </a:lnTo>
                  <a:lnTo>
                    <a:pt x="1600" y="3652"/>
                  </a:lnTo>
                  <a:lnTo>
                    <a:pt x="1607" y="3654"/>
                  </a:lnTo>
                  <a:lnTo>
                    <a:pt x="1684" y="3671"/>
                  </a:lnTo>
                  <a:lnTo>
                    <a:pt x="1761" y="3683"/>
                  </a:lnTo>
                  <a:lnTo>
                    <a:pt x="1761" y="3683"/>
                  </a:lnTo>
                  <a:lnTo>
                    <a:pt x="1768" y="3685"/>
                  </a:lnTo>
                  <a:lnTo>
                    <a:pt x="1777" y="3688"/>
                  </a:lnTo>
                  <a:lnTo>
                    <a:pt x="1785" y="3692"/>
                  </a:lnTo>
                  <a:lnTo>
                    <a:pt x="1791" y="3698"/>
                  </a:lnTo>
                  <a:lnTo>
                    <a:pt x="1796" y="3706"/>
                  </a:lnTo>
                  <a:lnTo>
                    <a:pt x="1801" y="3713"/>
                  </a:lnTo>
                  <a:lnTo>
                    <a:pt x="1804" y="3722"/>
                  </a:lnTo>
                  <a:lnTo>
                    <a:pt x="1807" y="3729"/>
                  </a:lnTo>
                  <a:lnTo>
                    <a:pt x="1807" y="3729"/>
                  </a:lnTo>
                  <a:lnTo>
                    <a:pt x="1814" y="3774"/>
                  </a:lnTo>
                  <a:lnTo>
                    <a:pt x="1822" y="3819"/>
                  </a:lnTo>
                  <a:lnTo>
                    <a:pt x="1832" y="3870"/>
                  </a:lnTo>
                  <a:lnTo>
                    <a:pt x="1832" y="3870"/>
                  </a:lnTo>
                  <a:lnTo>
                    <a:pt x="1842" y="3921"/>
                  </a:lnTo>
                  <a:lnTo>
                    <a:pt x="1853" y="3966"/>
                  </a:lnTo>
                  <a:lnTo>
                    <a:pt x="1864" y="4009"/>
                  </a:lnTo>
                  <a:lnTo>
                    <a:pt x="1864" y="4009"/>
                  </a:lnTo>
                  <a:lnTo>
                    <a:pt x="1866" y="4012"/>
                  </a:lnTo>
                  <a:lnTo>
                    <a:pt x="1867" y="4016"/>
                  </a:lnTo>
                  <a:lnTo>
                    <a:pt x="1875" y="4022"/>
                  </a:lnTo>
                  <a:lnTo>
                    <a:pt x="1884" y="4026"/>
                  </a:lnTo>
                  <a:lnTo>
                    <a:pt x="1893" y="4029"/>
                  </a:lnTo>
                  <a:lnTo>
                    <a:pt x="1967" y="4032"/>
                  </a:lnTo>
                  <a:lnTo>
                    <a:pt x="2008" y="4034"/>
                  </a:lnTo>
                  <a:lnTo>
                    <a:pt x="2008" y="4034"/>
                  </a:lnTo>
                  <a:lnTo>
                    <a:pt x="2023" y="4034"/>
                  </a:lnTo>
                  <a:lnTo>
                    <a:pt x="2035" y="4034"/>
                  </a:lnTo>
                  <a:lnTo>
                    <a:pt x="2046" y="4032"/>
                  </a:lnTo>
                  <a:lnTo>
                    <a:pt x="2046" y="4032"/>
                  </a:lnTo>
                  <a:lnTo>
                    <a:pt x="2057" y="4031"/>
                  </a:lnTo>
                  <a:lnTo>
                    <a:pt x="2066" y="4026"/>
                  </a:lnTo>
                  <a:lnTo>
                    <a:pt x="2073" y="4019"/>
                  </a:lnTo>
                  <a:lnTo>
                    <a:pt x="2076" y="4015"/>
                  </a:lnTo>
                  <a:lnTo>
                    <a:pt x="2077" y="4012"/>
                  </a:lnTo>
                  <a:lnTo>
                    <a:pt x="2077" y="4012"/>
                  </a:lnTo>
                  <a:lnTo>
                    <a:pt x="2089" y="3967"/>
                  </a:lnTo>
                  <a:lnTo>
                    <a:pt x="2114" y="3874"/>
                  </a:lnTo>
                  <a:lnTo>
                    <a:pt x="2114" y="3874"/>
                  </a:lnTo>
                  <a:lnTo>
                    <a:pt x="2135" y="3779"/>
                  </a:lnTo>
                  <a:lnTo>
                    <a:pt x="2144" y="3737"/>
                  </a:lnTo>
                  <a:lnTo>
                    <a:pt x="2144" y="3737"/>
                  </a:lnTo>
                  <a:lnTo>
                    <a:pt x="2147" y="3728"/>
                  </a:lnTo>
                  <a:lnTo>
                    <a:pt x="2150" y="3720"/>
                  </a:lnTo>
                  <a:lnTo>
                    <a:pt x="2156" y="3713"/>
                  </a:lnTo>
                  <a:lnTo>
                    <a:pt x="2160" y="3707"/>
                  </a:lnTo>
                  <a:lnTo>
                    <a:pt x="2168" y="3701"/>
                  </a:lnTo>
                  <a:lnTo>
                    <a:pt x="2175" y="3697"/>
                  </a:lnTo>
                  <a:lnTo>
                    <a:pt x="2182" y="3694"/>
                  </a:lnTo>
                  <a:lnTo>
                    <a:pt x="2191" y="3692"/>
                  </a:lnTo>
                  <a:lnTo>
                    <a:pt x="2347" y="3667"/>
                  </a:lnTo>
                  <a:lnTo>
                    <a:pt x="2347" y="3667"/>
                  </a:lnTo>
                  <a:lnTo>
                    <a:pt x="2354" y="3666"/>
                  </a:lnTo>
                  <a:lnTo>
                    <a:pt x="2363" y="3667"/>
                  </a:lnTo>
                  <a:lnTo>
                    <a:pt x="2370" y="3669"/>
                  </a:lnTo>
                  <a:lnTo>
                    <a:pt x="2379" y="3671"/>
                  </a:lnTo>
                  <a:lnTo>
                    <a:pt x="2387" y="3676"/>
                  </a:lnTo>
                  <a:lnTo>
                    <a:pt x="2394" y="3682"/>
                  </a:lnTo>
                  <a:lnTo>
                    <a:pt x="2400" y="3688"/>
                  </a:lnTo>
                  <a:lnTo>
                    <a:pt x="2404" y="3695"/>
                  </a:lnTo>
                  <a:lnTo>
                    <a:pt x="2404" y="3695"/>
                  </a:lnTo>
                  <a:lnTo>
                    <a:pt x="2426" y="3734"/>
                  </a:lnTo>
                  <a:lnTo>
                    <a:pt x="2475" y="3815"/>
                  </a:lnTo>
                  <a:lnTo>
                    <a:pt x="2475" y="3815"/>
                  </a:lnTo>
                  <a:lnTo>
                    <a:pt x="2503" y="3859"/>
                  </a:lnTo>
                  <a:lnTo>
                    <a:pt x="2529" y="3898"/>
                  </a:lnTo>
                  <a:lnTo>
                    <a:pt x="2554" y="3935"/>
                  </a:lnTo>
                  <a:lnTo>
                    <a:pt x="2554" y="3935"/>
                  </a:lnTo>
                  <a:lnTo>
                    <a:pt x="2557" y="3938"/>
                  </a:lnTo>
                  <a:lnTo>
                    <a:pt x="2560" y="3941"/>
                  </a:lnTo>
                  <a:lnTo>
                    <a:pt x="2568" y="3945"/>
                  </a:lnTo>
                  <a:lnTo>
                    <a:pt x="2579" y="3948"/>
                  </a:lnTo>
                  <a:lnTo>
                    <a:pt x="2589" y="3947"/>
                  </a:lnTo>
                  <a:lnTo>
                    <a:pt x="2589" y="3947"/>
                  </a:lnTo>
                  <a:lnTo>
                    <a:pt x="2611" y="3941"/>
                  </a:lnTo>
                  <a:lnTo>
                    <a:pt x="2734" y="3895"/>
                  </a:lnTo>
                  <a:lnTo>
                    <a:pt x="2734" y="3895"/>
                  </a:lnTo>
                  <a:lnTo>
                    <a:pt x="2743" y="3890"/>
                  </a:lnTo>
                  <a:lnTo>
                    <a:pt x="2750" y="3883"/>
                  </a:lnTo>
                  <a:lnTo>
                    <a:pt x="2755" y="3874"/>
                  </a:lnTo>
                  <a:lnTo>
                    <a:pt x="2755" y="3870"/>
                  </a:lnTo>
                  <a:lnTo>
                    <a:pt x="2756" y="3865"/>
                  </a:lnTo>
                  <a:lnTo>
                    <a:pt x="2752" y="3822"/>
                  </a:lnTo>
                  <a:lnTo>
                    <a:pt x="2741" y="3723"/>
                  </a:lnTo>
                  <a:lnTo>
                    <a:pt x="2741" y="3723"/>
                  </a:lnTo>
                  <a:lnTo>
                    <a:pt x="2730" y="3627"/>
                  </a:lnTo>
                  <a:lnTo>
                    <a:pt x="2722" y="3583"/>
                  </a:lnTo>
                  <a:lnTo>
                    <a:pt x="2722" y="3583"/>
                  </a:lnTo>
                  <a:lnTo>
                    <a:pt x="2722" y="3574"/>
                  </a:lnTo>
                  <a:lnTo>
                    <a:pt x="2722" y="3565"/>
                  </a:lnTo>
                  <a:lnTo>
                    <a:pt x="2725" y="3556"/>
                  </a:lnTo>
                  <a:lnTo>
                    <a:pt x="2728" y="3549"/>
                  </a:lnTo>
                  <a:lnTo>
                    <a:pt x="2733" y="3541"/>
                  </a:lnTo>
                  <a:lnTo>
                    <a:pt x="2739" y="3534"/>
                  </a:lnTo>
                  <a:lnTo>
                    <a:pt x="2744" y="3528"/>
                  </a:lnTo>
                  <a:lnTo>
                    <a:pt x="2752" y="3525"/>
                  </a:lnTo>
                  <a:lnTo>
                    <a:pt x="2774" y="3513"/>
                  </a:lnTo>
                  <a:lnTo>
                    <a:pt x="2774" y="3513"/>
                  </a:lnTo>
                  <a:lnTo>
                    <a:pt x="2787" y="3507"/>
                  </a:lnTo>
                  <a:lnTo>
                    <a:pt x="2787" y="3507"/>
                  </a:lnTo>
                  <a:lnTo>
                    <a:pt x="2804" y="3500"/>
                  </a:lnTo>
                  <a:lnTo>
                    <a:pt x="2820" y="3490"/>
                  </a:lnTo>
                  <a:lnTo>
                    <a:pt x="2888" y="3448"/>
                  </a:lnTo>
                  <a:lnTo>
                    <a:pt x="2888" y="3448"/>
                  </a:lnTo>
                  <a:lnTo>
                    <a:pt x="2895" y="3445"/>
                  </a:lnTo>
                  <a:lnTo>
                    <a:pt x="2904" y="3442"/>
                  </a:lnTo>
                  <a:lnTo>
                    <a:pt x="2912" y="3442"/>
                  </a:lnTo>
                  <a:lnTo>
                    <a:pt x="2920" y="3442"/>
                  </a:lnTo>
                  <a:lnTo>
                    <a:pt x="2929" y="3444"/>
                  </a:lnTo>
                  <a:lnTo>
                    <a:pt x="2938" y="3447"/>
                  </a:lnTo>
                  <a:lnTo>
                    <a:pt x="2946" y="3451"/>
                  </a:lnTo>
                  <a:lnTo>
                    <a:pt x="2953" y="3456"/>
                  </a:lnTo>
                  <a:lnTo>
                    <a:pt x="2953" y="3456"/>
                  </a:lnTo>
                  <a:lnTo>
                    <a:pt x="2988" y="3485"/>
                  </a:lnTo>
                  <a:lnTo>
                    <a:pt x="3022" y="3515"/>
                  </a:lnTo>
                  <a:lnTo>
                    <a:pt x="3062" y="3546"/>
                  </a:lnTo>
                  <a:lnTo>
                    <a:pt x="3062" y="3546"/>
                  </a:lnTo>
                  <a:lnTo>
                    <a:pt x="3139" y="3605"/>
                  </a:lnTo>
                  <a:lnTo>
                    <a:pt x="3175" y="3630"/>
                  </a:lnTo>
                  <a:lnTo>
                    <a:pt x="3175" y="3630"/>
                  </a:lnTo>
                  <a:lnTo>
                    <a:pt x="3179" y="3633"/>
                  </a:lnTo>
                  <a:lnTo>
                    <a:pt x="3184" y="3635"/>
                  </a:lnTo>
                  <a:lnTo>
                    <a:pt x="3193" y="3635"/>
                  </a:lnTo>
                  <a:lnTo>
                    <a:pt x="3203" y="3633"/>
                  </a:lnTo>
                  <a:lnTo>
                    <a:pt x="3212" y="3629"/>
                  </a:lnTo>
                  <a:lnTo>
                    <a:pt x="3271" y="3584"/>
                  </a:lnTo>
                  <a:lnTo>
                    <a:pt x="3280" y="3596"/>
                  </a:lnTo>
                  <a:lnTo>
                    <a:pt x="3274" y="3583"/>
                  </a:lnTo>
                  <a:lnTo>
                    <a:pt x="3274" y="3583"/>
                  </a:lnTo>
                  <a:lnTo>
                    <a:pt x="3295" y="3565"/>
                  </a:lnTo>
                  <a:lnTo>
                    <a:pt x="3332" y="3531"/>
                  </a:lnTo>
                  <a:lnTo>
                    <a:pt x="3332" y="3531"/>
                  </a:lnTo>
                  <a:lnTo>
                    <a:pt x="3337" y="3524"/>
                  </a:lnTo>
                  <a:lnTo>
                    <a:pt x="3342" y="3515"/>
                  </a:lnTo>
                  <a:lnTo>
                    <a:pt x="3343" y="3504"/>
                  </a:lnTo>
                  <a:lnTo>
                    <a:pt x="3342" y="3500"/>
                  </a:lnTo>
                  <a:lnTo>
                    <a:pt x="3340" y="3495"/>
                  </a:lnTo>
                  <a:lnTo>
                    <a:pt x="3340" y="3495"/>
                  </a:lnTo>
                  <a:lnTo>
                    <a:pt x="3323" y="3456"/>
                  </a:lnTo>
                  <a:lnTo>
                    <a:pt x="3281" y="3368"/>
                  </a:lnTo>
                  <a:lnTo>
                    <a:pt x="3281" y="3368"/>
                  </a:lnTo>
                  <a:lnTo>
                    <a:pt x="3252" y="3309"/>
                  </a:lnTo>
                  <a:lnTo>
                    <a:pt x="3218" y="3245"/>
                  </a:lnTo>
                  <a:lnTo>
                    <a:pt x="3213" y="3238"/>
                  </a:lnTo>
                  <a:lnTo>
                    <a:pt x="3213" y="3238"/>
                  </a:lnTo>
                  <a:lnTo>
                    <a:pt x="3213" y="3238"/>
                  </a:lnTo>
                  <a:lnTo>
                    <a:pt x="3212" y="3231"/>
                  </a:lnTo>
                  <a:lnTo>
                    <a:pt x="3210" y="3222"/>
                  </a:lnTo>
                  <a:lnTo>
                    <a:pt x="3209" y="3214"/>
                  </a:lnTo>
                  <a:lnTo>
                    <a:pt x="3210" y="3206"/>
                  </a:lnTo>
                  <a:lnTo>
                    <a:pt x="3212" y="3198"/>
                  </a:lnTo>
                  <a:lnTo>
                    <a:pt x="3215" y="3191"/>
                  </a:lnTo>
                  <a:lnTo>
                    <a:pt x="3218" y="3183"/>
                  </a:lnTo>
                  <a:lnTo>
                    <a:pt x="3222" y="3177"/>
                  </a:lnTo>
                  <a:lnTo>
                    <a:pt x="3222" y="3177"/>
                  </a:lnTo>
                  <a:lnTo>
                    <a:pt x="3278" y="3117"/>
                  </a:lnTo>
                  <a:lnTo>
                    <a:pt x="3317" y="3071"/>
                  </a:lnTo>
                  <a:lnTo>
                    <a:pt x="3317" y="3071"/>
                  </a:lnTo>
                  <a:lnTo>
                    <a:pt x="3324" y="3061"/>
                  </a:lnTo>
                  <a:lnTo>
                    <a:pt x="3324" y="3061"/>
                  </a:lnTo>
                  <a:lnTo>
                    <a:pt x="3330" y="3053"/>
                  </a:lnTo>
                  <a:lnTo>
                    <a:pt x="3337" y="3049"/>
                  </a:lnTo>
                  <a:lnTo>
                    <a:pt x="3345" y="3044"/>
                  </a:lnTo>
                  <a:lnTo>
                    <a:pt x="3352" y="3041"/>
                  </a:lnTo>
                  <a:lnTo>
                    <a:pt x="3361" y="3040"/>
                  </a:lnTo>
                  <a:lnTo>
                    <a:pt x="3370" y="3040"/>
                  </a:lnTo>
                  <a:lnTo>
                    <a:pt x="3379" y="3041"/>
                  </a:lnTo>
                  <a:lnTo>
                    <a:pt x="3388" y="3043"/>
                  </a:lnTo>
                  <a:lnTo>
                    <a:pt x="3388" y="3043"/>
                  </a:lnTo>
                  <a:lnTo>
                    <a:pt x="3429" y="3059"/>
                  </a:lnTo>
                  <a:lnTo>
                    <a:pt x="3472" y="3074"/>
                  </a:lnTo>
                  <a:lnTo>
                    <a:pt x="3521" y="3090"/>
                  </a:lnTo>
                  <a:lnTo>
                    <a:pt x="3521" y="3090"/>
                  </a:lnTo>
                  <a:lnTo>
                    <a:pt x="3614" y="3120"/>
                  </a:lnTo>
                  <a:lnTo>
                    <a:pt x="3658" y="3133"/>
                  </a:lnTo>
                  <a:lnTo>
                    <a:pt x="3658" y="3133"/>
                  </a:lnTo>
                  <a:lnTo>
                    <a:pt x="3663" y="3135"/>
                  </a:lnTo>
                  <a:lnTo>
                    <a:pt x="3667" y="3135"/>
                  </a:lnTo>
                  <a:lnTo>
                    <a:pt x="3676" y="3132"/>
                  </a:lnTo>
                  <a:lnTo>
                    <a:pt x="3685" y="3127"/>
                  </a:lnTo>
                  <a:lnTo>
                    <a:pt x="3691" y="3120"/>
                  </a:lnTo>
                  <a:lnTo>
                    <a:pt x="3771" y="2985"/>
                  </a:lnTo>
                  <a:lnTo>
                    <a:pt x="3771" y="2985"/>
                  </a:lnTo>
                  <a:lnTo>
                    <a:pt x="3774" y="2981"/>
                  </a:lnTo>
                  <a:lnTo>
                    <a:pt x="3775" y="2976"/>
                  </a:lnTo>
                  <a:lnTo>
                    <a:pt x="3775" y="2966"/>
                  </a:lnTo>
                  <a:lnTo>
                    <a:pt x="3772" y="2957"/>
                  </a:lnTo>
                  <a:lnTo>
                    <a:pt x="3768" y="2950"/>
                  </a:lnTo>
                  <a:lnTo>
                    <a:pt x="3768" y="2950"/>
                  </a:lnTo>
                  <a:lnTo>
                    <a:pt x="3735" y="2917"/>
                  </a:lnTo>
                  <a:lnTo>
                    <a:pt x="3703" y="2885"/>
                  </a:lnTo>
                  <a:lnTo>
                    <a:pt x="3666" y="2849"/>
                  </a:lnTo>
                  <a:lnTo>
                    <a:pt x="3666" y="2849"/>
                  </a:lnTo>
                  <a:lnTo>
                    <a:pt x="3627" y="2814"/>
                  </a:lnTo>
                  <a:lnTo>
                    <a:pt x="3595" y="2782"/>
                  </a:lnTo>
                  <a:lnTo>
                    <a:pt x="3561" y="2754"/>
                  </a:lnTo>
                  <a:lnTo>
                    <a:pt x="3561" y="2754"/>
                  </a:lnTo>
                  <a:lnTo>
                    <a:pt x="3555" y="2747"/>
                  </a:lnTo>
                  <a:lnTo>
                    <a:pt x="3550" y="2740"/>
                  </a:lnTo>
                  <a:lnTo>
                    <a:pt x="3546" y="2732"/>
                  </a:lnTo>
                  <a:lnTo>
                    <a:pt x="3543" y="2723"/>
                  </a:lnTo>
                  <a:lnTo>
                    <a:pt x="3542" y="2714"/>
                  </a:lnTo>
                  <a:lnTo>
                    <a:pt x="3542" y="2707"/>
                  </a:lnTo>
                  <a:lnTo>
                    <a:pt x="3543" y="2698"/>
                  </a:lnTo>
                  <a:lnTo>
                    <a:pt x="3546" y="2691"/>
                  </a:lnTo>
                  <a:lnTo>
                    <a:pt x="3556" y="2669"/>
                  </a:lnTo>
                  <a:lnTo>
                    <a:pt x="3556" y="2669"/>
                  </a:lnTo>
                  <a:lnTo>
                    <a:pt x="3568" y="2639"/>
                  </a:lnTo>
                  <a:lnTo>
                    <a:pt x="3601" y="2544"/>
                  </a:lnTo>
                  <a:lnTo>
                    <a:pt x="3601" y="2544"/>
                  </a:lnTo>
                  <a:lnTo>
                    <a:pt x="3605" y="2537"/>
                  </a:lnTo>
                  <a:lnTo>
                    <a:pt x="3610" y="2530"/>
                  </a:lnTo>
                  <a:lnTo>
                    <a:pt x="3616" y="2524"/>
                  </a:lnTo>
                  <a:lnTo>
                    <a:pt x="3623" y="2519"/>
                  </a:lnTo>
                  <a:lnTo>
                    <a:pt x="3630" y="2515"/>
                  </a:lnTo>
                  <a:lnTo>
                    <a:pt x="3639" y="2510"/>
                  </a:lnTo>
                  <a:lnTo>
                    <a:pt x="3647" y="2509"/>
                  </a:lnTo>
                  <a:lnTo>
                    <a:pt x="3655" y="2509"/>
                  </a:lnTo>
                  <a:lnTo>
                    <a:pt x="3655" y="2509"/>
                  </a:lnTo>
                  <a:lnTo>
                    <a:pt x="3657" y="2509"/>
                  </a:lnTo>
                  <a:lnTo>
                    <a:pt x="3700" y="2509"/>
                  </a:lnTo>
                  <a:lnTo>
                    <a:pt x="3796" y="2506"/>
                  </a:lnTo>
                  <a:lnTo>
                    <a:pt x="3796" y="2506"/>
                  </a:lnTo>
                  <a:lnTo>
                    <a:pt x="3892" y="2501"/>
                  </a:lnTo>
                  <a:lnTo>
                    <a:pt x="3938" y="2498"/>
                  </a:lnTo>
                  <a:lnTo>
                    <a:pt x="3938" y="2498"/>
                  </a:lnTo>
                  <a:lnTo>
                    <a:pt x="3942" y="2498"/>
                  </a:lnTo>
                  <a:lnTo>
                    <a:pt x="3945" y="2497"/>
                  </a:lnTo>
                  <a:lnTo>
                    <a:pt x="3954" y="2491"/>
                  </a:lnTo>
                  <a:lnTo>
                    <a:pt x="3960" y="2484"/>
                  </a:lnTo>
                  <a:lnTo>
                    <a:pt x="3965" y="2473"/>
                  </a:lnTo>
                  <a:lnTo>
                    <a:pt x="3982" y="2402"/>
                  </a:lnTo>
                  <a:lnTo>
                    <a:pt x="3994" y="2322"/>
                  </a:lnTo>
                  <a:lnTo>
                    <a:pt x="3994" y="2322"/>
                  </a:lnTo>
                  <a:lnTo>
                    <a:pt x="3993" y="2312"/>
                  </a:lnTo>
                  <a:lnTo>
                    <a:pt x="3990" y="2303"/>
                  </a:lnTo>
                  <a:lnTo>
                    <a:pt x="3985" y="2294"/>
                  </a:lnTo>
                  <a:lnTo>
                    <a:pt x="3982" y="2291"/>
                  </a:lnTo>
                  <a:lnTo>
                    <a:pt x="3978" y="2290"/>
                  </a:lnTo>
                  <a:lnTo>
                    <a:pt x="3978" y="2290"/>
                  </a:lnTo>
                  <a:lnTo>
                    <a:pt x="3938" y="2269"/>
                  </a:lnTo>
                  <a:lnTo>
                    <a:pt x="3851" y="2229"/>
                  </a:lnTo>
                  <a:lnTo>
                    <a:pt x="3721" y="2176"/>
                  </a:lnTo>
                  <a:lnTo>
                    <a:pt x="3721" y="2176"/>
                  </a:lnTo>
                  <a:lnTo>
                    <a:pt x="3712" y="2172"/>
                  </a:lnTo>
                  <a:lnTo>
                    <a:pt x="3704" y="2167"/>
                  </a:lnTo>
                  <a:lnTo>
                    <a:pt x="3698" y="2161"/>
                  </a:lnTo>
                  <a:lnTo>
                    <a:pt x="3692" y="2154"/>
                  </a:lnTo>
                  <a:lnTo>
                    <a:pt x="3688" y="2146"/>
                  </a:lnTo>
                  <a:lnTo>
                    <a:pt x="3685" y="2139"/>
                  </a:lnTo>
                  <a:lnTo>
                    <a:pt x="3684" y="2130"/>
                  </a:lnTo>
                  <a:lnTo>
                    <a:pt x="3682" y="2123"/>
                  </a:lnTo>
                  <a:lnTo>
                    <a:pt x="3682" y="2123"/>
                  </a:lnTo>
                  <a:lnTo>
                    <a:pt x="3687" y="2040"/>
                  </a:lnTo>
                  <a:lnTo>
                    <a:pt x="3687" y="1979"/>
                  </a:lnTo>
                  <a:lnTo>
                    <a:pt x="3687" y="1979"/>
                  </a:lnTo>
                  <a:lnTo>
                    <a:pt x="3685" y="1966"/>
                  </a:lnTo>
                  <a:lnTo>
                    <a:pt x="3685" y="1966"/>
                  </a:lnTo>
                  <a:lnTo>
                    <a:pt x="3685" y="1957"/>
                  </a:lnTo>
                  <a:lnTo>
                    <a:pt x="3688" y="1950"/>
                  </a:lnTo>
                  <a:lnTo>
                    <a:pt x="3691" y="1941"/>
                  </a:lnTo>
                  <a:lnTo>
                    <a:pt x="3695" y="1933"/>
                  </a:lnTo>
                  <a:lnTo>
                    <a:pt x="3701" y="1928"/>
                  </a:lnTo>
                  <a:lnTo>
                    <a:pt x="3707" y="1922"/>
                  </a:lnTo>
                  <a:lnTo>
                    <a:pt x="3715" y="1916"/>
                  </a:lnTo>
                  <a:lnTo>
                    <a:pt x="3723" y="1913"/>
                  </a:lnTo>
                  <a:lnTo>
                    <a:pt x="3723" y="1913"/>
                  </a:lnTo>
                  <a:close/>
                  <a:moveTo>
                    <a:pt x="2002" y="2396"/>
                  </a:moveTo>
                  <a:lnTo>
                    <a:pt x="2002" y="2396"/>
                  </a:lnTo>
                  <a:lnTo>
                    <a:pt x="1983" y="2395"/>
                  </a:lnTo>
                  <a:lnTo>
                    <a:pt x="1964" y="2393"/>
                  </a:lnTo>
                  <a:lnTo>
                    <a:pt x="1944" y="2392"/>
                  </a:lnTo>
                  <a:lnTo>
                    <a:pt x="1927" y="2388"/>
                  </a:lnTo>
                  <a:lnTo>
                    <a:pt x="1907" y="2385"/>
                  </a:lnTo>
                  <a:lnTo>
                    <a:pt x="1890" y="2379"/>
                  </a:lnTo>
                  <a:lnTo>
                    <a:pt x="1872" y="2373"/>
                  </a:lnTo>
                  <a:lnTo>
                    <a:pt x="1856" y="2367"/>
                  </a:lnTo>
                  <a:lnTo>
                    <a:pt x="1838" y="2358"/>
                  </a:lnTo>
                  <a:lnTo>
                    <a:pt x="1822" y="2351"/>
                  </a:lnTo>
                  <a:lnTo>
                    <a:pt x="1791" y="2331"/>
                  </a:lnTo>
                  <a:lnTo>
                    <a:pt x="1761" y="2309"/>
                  </a:lnTo>
                  <a:lnTo>
                    <a:pt x="1734" y="2285"/>
                  </a:lnTo>
                  <a:lnTo>
                    <a:pt x="1711" y="2257"/>
                  </a:lnTo>
                  <a:lnTo>
                    <a:pt x="1688" y="2229"/>
                  </a:lnTo>
                  <a:lnTo>
                    <a:pt x="1669" y="2198"/>
                  </a:lnTo>
                  <a:lnTo>
                    <a:pt x="1662" y="2182"/>
                  </a:lnTo>
                  <a:lnTo>
                    <a:pt x="1653" y="2164"/>
                  </a:lnTo>
                  <a:lnTo>
                    <a:pt x="1647" y="2148"/>
                  </a:lnTo>
                  <a:lnTo>
                    <a:pt x="1641" y="2130"/>
                  </a:lnTo>
                  <a:lnTo>
                    <a:pt x="1635" y="2112"/>
                  </a:lnTo>
                  <a:lnTo>
                    <a:pt x="1631" y="2093"/>
                  </a:lnTo>
                  <a:lnTo>
                    <a:pt x="1628" y="2075"/>
                  </a:lnTo>
                  <a:lnTo>
                    <a:pt x="1626" y="2056"/>
                  </a:lnTo>
                  <a:lnTo>
                    <a:pt x="1625" y="2037"/>
                  </a:lnTo>
                  <a:lnTo>
                    <a:pt x="1623" y="2018"/>
                  </a:lnTo>
                  <a:lnTo>
                    <a:pt x="1623" y="2018"/>
                  </a:lnTo>
                  <a:lnTo>
                    <a:pt x="1625" y="1997"/>
                  </a:lnTo>
                  <a:lnTo>
                    <a:pt x="1626" y="1978"/>
                  </a:lnTo>
                  <a:lnTo>
                    <a:pt x="1628" y="1960"/>
                  </a:lnTo>
                  <a:lnTo>
                    <a:pt x="1631" y="1941"/>
                  </a:lnTo>
                  <a:lnTo>
                    <a:pt x="1635" y="1923"/>
                  </a:lnTo>
                  <a:lnTo>
                    <a:pt x="1641" y="1904"/>
                  </a:lnTo>
                  <a:lnTo>
                    <a:pt x="1647" y="1888"/>
                  </a:lnTo>
                  <a:lnTo>
                    <a:pt x="1653" y="1870"/>
                  </a:lnTo>
                  <a:lnTo>
                    <a:pt x="1662" y="1854"/>
                  </a:lnTo>
                  <a:lnTo>
                    <a:pt x="1669" y="1837"/>
                  </a:lnTo>
                  <a:lnTo>
                    <a:pt x="1688" y="1805"/>
                  </a:lnTo>
                  <a:lnTo>
                    <a:pt x="1711" y="1777"/>
                  </a:lnTo>
                  <a:lnTo>
                    <a:pt x="1734" y="1750"/>
                  </a:lnTo>
                  <a:lnTo>
                    <a:pt x="1761" y="1725"/>
                  </a:lnTo>
                  <a:lnTo>
                    <a:pt x="1791" y="1703"/>
                  </a:lnTo>
                  <a:lnTo>
                    <a:pt x="1822" y="1683"/>
                  </a:lnTo>
                  <a:lnTo>
                    <a:pt x="1838" y="1676"/>
                  </a:lnTo>
                  <a:lnTo>
                    <a:pt x="1856" y="1669"/>
                  </a:lnTo>
                  <a:lnTo>
                    <a:pt x="1872" y="1661"/>
                  </a:lnTo>
                  <a:lnTo>
                    <a:pt x="1890" y="1655"/>
                  </a:lnTo>
                  <a:lnTo>
                    <a:pt x="1907" y="1651"/>
                  </a:lnTo>
                  <a:lnTo>
                    <a:pt x="1927" y="1646"/>
                  </a:lnTo>
                  <a:lnTo>
                    <a:pt x="1944" y="1644"/>
                  </a:lnTo>
                  <a:lnTo>
                    <a:pt x="1964" y="1641"/>
                  </a:lnTo>
                  <a:lnTo>
                    <a:pt x="1983" y="1639"/>
                  </a:lnTo>
                  <a:lnTo>
                    <a:pt x="2002" y="1639"/>
                  </a:lnTo>
                  <a:lnTo>
                    <a:pt x="2002" y="1639"/>
                  </a:lnTo>
                  <a:lnTo>
                    <a:pt x="2021" y="1639"/>
                  </a:lnTo>
                  <a:lnTo>
                    <a:pt x="2040" y="1641"/>
                  </a:lnTo>
                  <a:lnTo>
                    <a:pt x="2060" y="1644"/>
                  </a:lnTo>
                  <a:lnTo>
                    <a:pt x="2079" y="1646"/>
                  </a:lnTo>
                  <a:lnTo>
                    <a:pt x="2097" y="1651"/>
                  </a:lnTo>
                  <a:lnTo>
                    <a:pt x="2114" y="1655"/>
                  </a:lnTo>
                  <a:lnTo>
                    <a:pt x="2132" y="1661"/>
                  </a:lnTo>
                  <a:lnTo>
                    <a:pt x="2150" y="1669"/>
                  </a:lnTo>
                  <a:lnTo>
                    <a:pt x="2166" y="1676"/>
                  </a:lnTo>
                  <a:lnTo>
                    <a:pt x="2182" y="1683"/>
                  </a:lnTo>
                  <a:lnTo>
                    <a:pt x="2213" y="1703"/>
                  </a:lnTo>
                  <a:lnTo>
                    <a:pt x="2243" y="1725"/>
                  </a:lnTo>
                  <a:lnTo>
                    <a:pt x="2270" y="1750"/>
                  </a:lnTo>
                  <a:lnTo>
                    <a:pt x="2295" y="1777"/>
                  </a:lnTo>
                  <a:lnTo>
                    <a:pt x="2317" y="1805"/>
                  </a:lnTo>
                  <a:lnTo>
                    <a:pt x="2335" y="1837"/>
                  </a:lnTo>
                  <a:lnTo>
                    <a:pt x="2344" y="1854"/>
                  </a:lnTo>
                  <a:lnTo>
                    <a:pt x="2351" y="1870"/>
                  </a:lnTo>
                  <a:lnTo>
                    <a:pt x="2358" y="1888"/>
                  </a:lnTo>
                  <a:lnTo>
                    <a:pt x="2364" y="1904"/>
                  </a:lnTo>
                  <a:lnTo>
                    <a:pt x="2369" y="1923"/>
                  </a:lnTo>
                  <a:lnTo>
                    <a:pt x="2373" y="1941"/>
                  </a:lnTo>
                  <a:lnTo>
                    <a:pt x="2376" y="1960"/>
                  </a:lnTo>
                  <a:lnTo>
                    <a:pt x="2379" y="1978"/>
                  </a:lnTo>
                  <a:lnTo>
                    <a:pt x="2381" y="1997"/>
                  </a:lnTo>
                  <a:lnTo>
                    <a:pt x="2381" y="2018"/>
                  </a:lnTo>
                  <a:lnTo>
                    <a:pt x="2381" y="2018"/>
                  </a:lnTo>
                  <a:lnTo>
                    <a:pt x="2381" y="2037"/>
                  </a:lnTo>
                  <a:lnTo>
                    <a:pt x="2379" y="2056"/>
                  </a:lnTo>
                  <a:lnTo>
                    <a:pt x="2376" y="2075"/>
                  </a:lnTo>
                  <a:lnTo>
                    <a:pt x="2373" y="2093"/>
                  </a:lnTo>
                  <a:lnTo>
                    <a:pt x="2369" y="2112"/>
                  </a:lnTo>
                  <a:lnTo>
                    <a:pt x="2364" y="2130"/>
                  </a:lnTo>
                  <a:lnTo>
                    <a:pt x="2358" y="2148"/>
                  </a:lnTo>
                  <a:lnTo>
                    <a:pt x="2351" y="2164"/>
                  </a:lnTo>
                  <a:lnTo>
                    <a:pt x="2344" y="2182"/>
                  </a:lnTo>
                  <a:lnTo>
                    <a:pt x="2335" y="2198"/>
                  </a:lnTo>
                  <a:lnTo>
                    <a:pt x="2317" y="2229"/>
                  </a:lnTo>
                  <a:lnTo>
                    <a:pt x="2295" y="2257"/>
                  </a:lnTo>
                  <a:lnTo>
                    <a:pt x="2270" y="2285"/>
                  </a:lnTo>
                  <a:lnTo>
                    <a:pt x="2243" y="2309"/>
                  </a:lnTo>
                  <a:lnTo>
                    <a:pt x="2213" y="2331"/>
                  </a:lnTo>
                  <a:lnTo>
                    <a:pt x="2182" y="2351"/>
                  </a:lnTo>
                  <a:lnTo>
                    <a:pt x="2166" y="2358"/>
                  </a:lnTo>
                  <a:lnTo>
                    <a:pt x="2150" y="2367"/>
                  </a:lnTo>
                  <a:lnTo>
                    <a:pt x="2132" y="2373"/>
                  </a:lnTo>
                  <a:lnTo>
                    <a:pt x="2114" y="2379"/>
                  </a:lnTo>
                  <a:lnTo>
                    <a:pt x="2097" y="2385"/>
                  </a:lnTo>
                  <a:lnTo>
                    <a:pt x="2079" y="2388"/>
                  </a:lnTo>
                  <a:lnTo>
                    <a:pt x="2060" y="2392"/>
                  </a:lnTo>
                  <a:lnTo>
                    <a:pt x="2040" y="2393"/>
                  </a:lnTo>
                  <a:lnTo>
                    <a:pt x="2021" y="2395"/>
                  </a:lnTo>
                  <a:lnTo>
                    <a:pt x="2002" y="2396"/>
                  </a:lnTo>
                  <a:lnTo>
                    <a:pt x="2002" y="2396"/>
                  </a:lnTo>
                  <a:close/>
                </a:path>
              </a:pathLst>
            </a:custGeom>
            <a:solidFill>
              <a:srgbClr val="F0E4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7"/>
            <p:cNvSpPr>
              <a:spLocks/>
            </p:cNvSpPr>
            <p:nvPr/>
          </p:nvSpPr>
          <p:spPr bwMode="auto">
            <a:xfrm>
              <a:off x="6627686" y="2867154"/>
              <a:ext cx="1424114" cy="565378"/>
            </a:xfrm>
            <a:custGeom>
              <a:avLst/>
              <a:gdLst/>
              <a:ahLst/>
              <a:cxnLst>
                <a:cxn ang="0">
                  <a:pos x="3430" y="953"/>
                </a:cxn>
                <a:cxn ang="0">
                  <a:pos x="3321" y="797"/>
                </a:cxn>
                <a:cxn ang="0">
                  <a:pos x="3197" y="652"/>
                </a:cxn>
                <a:cxn ang="0">
                  <a:pos x="3062" y="518"/>
                </a:cxn>
                <a:cxn ang="0">
                  <a:pos x="2914" y="399"/>
                </a:cxn>
                <a:cxn ang="0">
                  <a:pos x="2755" y="293"/>
                </a:cxn>
                <a:cxn ang="0">
                  <a:pos x="2587" y="202"/>
                </a:cxn>
                <a:cxn ang="0">
                  <a:pos x="2411" y="127"/>
                </a:cxn>
                <a:cxn ang="0">
                  <a:pos x="2225" y="68"/>
                </a:cxn>
                <a:cxn ang="0">
                  <a:pos x="2034" y="27"/>
                </a:cxn>
                <a:cxn ang="0">
                  <a:pos x="1835" y="4"/>
                </a:cxn>
                <a:cxn ang="0">
                  <a:pos x="1699" y="0"/>
                </a:cxn>
                <a:cxn ang="0">
                  <a:pos x="1503" y="9"/>
                </a:cxn>
                <a:cxn ang="0">
                  <a:pos x="1312" y="37"/>
                </a:cxn>
                <a:cxn ang="0">
                  <a:pos x="1126" y="81"/>
                </a:cxn>
                <a:cxn ang="0">
                  <a:pos x="948" y="143"/>
                </a:cxn>
                <a:cxn ang="0">
                  <a:pos x="777" y="219"/>
                </a:cxn>
                <a:cxn ang="0">
                  <a:pos x="615" y="311"/>
                </a:cxn>
                <a:cxn ang="0">
                  <a:pos x="464" y="415"/>
                </a:cxn>
                <a:cxn ang="0">
                  <a:pos x="321" y="535"/>
                </a:cxn>
                <a:cxn ang="0">
                  <a:pos x="191" y="664"/>
                </a:cxn>
                <a:cxn ang="0">
                  <a:pos x="72" y="807"/>
                </a:cxn>
                <a:cxn ang="0">
                  <a:pos x="385" y="897"/>
                </a:cxn>
                <a:cxn ang="0">
                  <a:pos x="599" y="1237"/>
                </a:cxn>
                <a:cxn ang="0">
                  <a:pos x="676" y="1141"/>
                </a:cxn>
                <a:cxn ang="0">
                  <a:pos x="761" y="1055"/>
                </a:cxn>
                <a:cxn ang="0">
                  <a:pos x="852" y="975"/>
                </a:cxn>
                <a:cxn ang="0">
                  <a:pos x="951" y="904"/>
                </a:cxn>
                <a:cxn ang="0">
                  <a:pos x="1056" y="841"/>
                </a:cxn>
                <a:cxn ang="0">
                  <a:pos x="1168" y="788"/>
                </a:cxn>
                <a:cxn ang="0">
                  <a:pos x="1282" y="745"/>
                </a:cxn>
                <a:cxn ang="0">
                  <a:pos x="1403" y="713"/>
                </a:cxn>
                <a:cxn ang="0">
                  <a:pos x="1528" y="691"/>
                </a:cxn>
                <a:cxn ang="0">
                  <a:pos x="1657" y="680"/>
                </a:cxn>
                <a:cxn ang="0">
                  <a:pos x="1743" y="680"/>
                </a:cxn>
                <a:cxn ang="0">
                  <a:pos x="1875" y="691"/>
                </a:cxn>
                <a:cxn ang="0">
                  <a:pos x="2001" y="713"/>
                </a:cxn>
                <a:cxn ang="0">
                  <a:pos x="2123" y="747"/>
                </a:cxn>
                <a:cxn ang="0">
                  <a:pos x="2240" y="791"/>
                </a:cxn>
                <a:cxn ang="0">
                  <a:pos x="2353" y="845"/>
                </a:cxn>
                <a:cxn ang="0">
                  <a:pos x="2458" y="910"/>
                </a:cxn>
                <a:cxn ang="0">
                  <a:pos x="2558" y="984"/>
                </a:cxn>
                <a:cxn ang="0">
                  <a:pos x="2651" y="1065"/>
                </a:cxn>
                <a:cxn ang="0">
                  <a:pos x="2735" y="1155"/>
                </a:cxn>
                <a:cxn ang="0">
                  <a:pos x="2811" y="1252"/>
                </a:cxn>
                <a:cxn ang="0">
                  <a:pos x="2636" y="1402"/>
                </a:cxn>
                <a:cxn ang="0">
                  <a:pos x="3624" y="844"/>
                </a:cxn>
              </a:cxnLst>
              <a:rect l="0" t="0" r="r" b="b"/>
              <a:pathLst>
                <a:path w="3626" h="1438">
                  <a:moveTo>
                    <a:pt x="3624" y="844"/>
                  </a:moveTo>
                  <a:lnTo>
                    <a:pt x="3430" y="953"/>
                  </a:lnTo>
                  <a:lnTo>
                    <a:pt x="3430" y="953"/>
                  </a:lnTo>
                  <a:lnTo>
                    <a:pt x="3395" y="900"/>
                  </a:lnTo>
                  <a:lnTo>
                    <a:pt x="3358" y="847"/>
                  </a:lnTo>
                  <a:lnTo>
                    <a:pt x="3321" y="797"/>
                  </a:lnTo>
                  <a:lnTo>
                    <a:pt x="3281" y="747"/>
                  </a:lnTo>
                  <a:lnTo>
                    <a:pt x="3240" y="698"/>
                  </a:lnTo>
                  <a:lnTo>
                    <a:pt x="3197" y="652"/>
                  </a:lnTo>
                  <a:lnTo>
                    <a:pt x="3153" y="607"/>
                  </a:lnTo>
                  <a:lnTo>
                    <a:pt x="3109" y="563"/>
                  </a:lnTo>
                  <a:lnTo>
                    <a:pt x="3062" y="518"/>
                  </a:lnTo>
                  <a:lnTo>
                    <a:pt x="3013" y="477"/>
                  </a:lnTo>
                  <a:lnTo>
                    <a:pt x="2964" y="437"/>
                  </a:lnTo>
                  <a:lnTo>
                    <a:pt x="2914" y="399"/>
                  </a:lnTo>
                  <a:lnTo>
                    <a:pt x="2863" y="362"/>
                  </a:lnTo>
                  <a:lnTo>
                    <a:pt x="2810" y="327"/>
                  </a:lnTo>
                  <a:lnTo>
                    <a:pt x="2755" y="293"/>
                  </a:lnTo>
                  <a:lnTo>
                    <a:pt x="2701" y="261"/>
                  </a:lnTo>
                  <a:lnTo>
                    <a:pt x="2645" y="231"/>
                  </a:lnTo>
                  <a:lnTo>
                    <a:pt x="2587" y="202"/>
                  </a:lnTo>
                  <a:lnTo>
                    <a:pt x="2530" y="175"/>
                  </a:lnTo>
                  <a:lnTo>
                    <a:pt x="2471" y="150"/>
                  </a:lnTo>
                  <a:lnTo>
                    <a:pt x="2411" y="127"/>
                  </a:lnTo>
                  <a:lnTo>
                    <a:pt x="2350" y="105"/>
                  </a:lnTo>
                  <a:lnTo>
                    <a:pt x="2288" y="85"/>
                  </a:lnTo>
                  <a:lnTo>
                    <a:pt x="2225" y="68"/>
                  </a:lnTo>
                  <a:lnTo>
                    <a:pt x="2162" y="52"/>
                  </a:lnTo>
                  <a:lnTo>
                    <a:pt x="2098" y="38"/>
                  </a:lnTo>
                  <a:lnTo>
                    <a:pt x="2034" y="27"/>
                  </a:lnTo>
                  <a:lnTo>
                    <a:pt x="1967" y="16"/>
                  </a:lnTo>
                  <a:lnTo>
                    <a:pt x="1903" y="9"/>
                  </a:lnTo>
                  <a:lnTo>
                    <a:pt x="1835" y="4"/>
                  </a:lnTo>
                  <a:lnTo>
                    <a:pt x="1768" y="0"/>
                  </a:lnTo>
                  <a:lnTo>
                    <a:pt x="1699" y="0"/>
                  </a:lnTo>
                  <a:lnTo>
                    <a:pt x="1699" y="0"/>
                  </a:lnTo>
                  <a:lnTo>
                    <a:pt x="1634" y="0"/>
                  </a:lnTo>
                  <a:lnTo>
                    <a:pt x="1568" y="3"/>
                  </a:lnTo>
                  <a:lnTo>
                    <a:pt x="1503" y="9"/>
                  </a:lnTo>
                  <a:lnTo>
                    <a:pt x="1439" y="16"/>
                  </a:lnTo>
                  <a:lnTo>
                    <a:pt x="1375" y="25"/>
                  </a:lnTo>
                  <a:lnTo>
                    <a:pt x="1312" y="37"/>
                  </a:lnTo>
                  <a:lnTo>
                    <a:pt x="1250" y="49"/>
                  </a:lnTo>
                  <a:lnTo>
                    <a:pt x="1188" y="65"/>
                  </a:lnTo>
                  <a:lnTo>
                    <a:pt x="1126" y="81"/>
                  </a:lnTo>
                  <a:lnTo>
                    <a:pt x="1066" y="100"/>
                  </a:lnTo>
                  <a:lnTo>
                    <a:pt x="1007" y="121"/>
                  </a:lnTo>
                  <a:lnTo>
                    <a:pt x="948" y="143"/>
                  </a:lnTo>
                  <a:lnTo>
                    <a:pt x="891" y="166"/>
                  </a:lnTo>
                  <a:lnTo>
                    <a:pt x="833" y="191"/>
                  </a:lnTo>
                  <a:lnTo>
                    <a:pt x="777" y="219"/>
                  </a:lnTo>
                  <a:lnTo>
                    <a:pt x="723" y="247"/>
                  </a:lnTo>
                  <a:lnTo>
                    <a:pt x="668" y="278"/>
                  </a:lnTo>
                  <a:lnTo>
                    <a:pt x="615" y="311"/>
                  </a:lnTo>
                  <a:lnTo>
                    <a:pt x="564" y="345"/>
                  </a:lnTo>
                  <a:lnTo>
                    <a:pt x="514" y="380"/>
                  </a:lnTo>
                  <a:lnTo>
                    <a:pt x="464" y="415"/>
                  </a:lnTo>
                  <a:lnTo>
                    <a:pt x="415" y="454"/>
                  </a:lnTo>
                  <a:lnTo>
                    <a:pt x="368" y="493"/>
                  </a:lnTo>
                  <a:lnTo>
                    <a:pt x="321" y="535"/>
                  </a:lnTo>
                  <a:lnTo>
                    <a:pt x="276" y="576"/>
                  </a:lnTo>
                  <a:lnTo>
                    <a:pt x="232" y="620"/>
                  </a:lnTo>
                  <a:lnTo>
                    <a:pt x="191" y="664"/>
                  </a:lnTo>
                  <a:lnTo>
                    <a:pt x="150" y="711"/>
                  </a:lnTo>
                  <a:lnTo>
                    <a:pt x="110" y="759"/>
                  </a:lnTo>
                  <a:lnTo>
                    <a:pt x="72" y="807"/>
                  </a:lnTo>
                  <a:lnTo>
                    <a:pt x="35" y="856"/>
                  </a:lnTo>
                  <a:lnTo>
                    <a:pt x="0" y="907"/>
                  </a:lnTo>
                  <a:lnTo>
                    <a:pt x="385" y="897"/>
                  </a:lnTo>
                  <a:lnTo>
                    <a:pt x="575" y="1270"/>
                  </a:lnTo>
                  <a:lnTo>
                    <a:pt x="575" y="1270"/>
                  </a:lnTo>
                  <a:lnTo>
                    <a:pt x="599" y="1237"/>
                  </a:lnTo>
                  <a:lnTo>
                    <a:pt x="624" y="1205"/>
                  </a:lnTo>
                  <a:lnTo>
                    <a:pt x="649" y="1172"/>
                  </a:lnTo>
                  <a:lnTo>
                    <a:pt x="676" y="1141"/>
                  </a:lnTo>
                  <a:lnTo>
                    <a:pt x="704" y="1112"/>
                  </a:lnTo>
                  <a:lnTo>
                    <a:pt x="732" y="1083"/>
                  </a:lnTo>
                  <a:lnTo>
                    <a:pt x="761" y="1055"/>
                  </a:lnTo>
                  <a:lnTo>
                    <a:pt x="791" y="1028"/>
                  </a:lnTo>
                  <a:lnTo>
                    <a:pt x="821" y="1000"/>
                  </a:lnTo>
                  <a:lnTo>
                    <a:pt x="852" y="975"/>
                  </a:lnTo>
                  <a:lnTo>
                    <a:pt x="885" y="950"/>
                  </a:lnTo>
                  <a:lnTo>
                    <a:pt x="917" y="926"/>
                  </a:lnTo>
                  <a:lnTo>
                    <a:pt x="951" y="904"/>
                  </a:lnTo>
                  <a:lnTo>
                    <a:pt x="985" y="882"/>
                  </a:lnTo>
                  <a:lnTo>
                    <a:pt x="1020" y="862"/>
                  </a:lnTo>
                  <a:lnTo>
                    <a:pt x="1056" y="841"/>
                  </a:lnTo>
                  <a:lnTo>
                    <a:pt x="1092" y="822"/>
                  </a:lnTo>
                  <a:lnTo>
                    <a:pt x="1129" y="804"/>
                  </a:lnTo>
                  <a:lnTo>
                    <a:pt x="1168" y="788"/>
                  </a:lnTo>
                  <a:lnTo>
                    <a:pt x="1204" y="773"/>
                  </a:lnTo>
                  <a:lnTo>
                    <a:pt x="1244" y="759"/>
                  </a:lnTo>
                  <a:lnTo>
                    <a:pt x="1282" y="745"/>
                  </a:lnTo>
                  <a:lnTo>
                    <a:pt x="1322" y="734"/>
                  </a:lnTo>
                  <a:lnTo>
                    <a:pt x="1363" y="722"/>
                  </a:lnTo>
                  <a:lnTo>
                    <a:pt x="1403" y="713"/>
                  </a:lnTo>
                  <a:lnTo>
                    <a:pt x="1444" y="704"/>
                  </a:lnTo>
                  <a:lnTo>
                    <a:pt x="1486" y="697"/>
                  </a:lnTo>
                  <a:lnTo>
                    <a:pt x="1528" y="691"/>
                  </a:lnTo>
                  <a:lnTo>
                    <a:pt x="1571" y="686"/>
                  </a:lnTo>
                  <a:lnTo>
                    <a:pt x="1614" y="682"/>
                  </a:lnTo>
                  <a:lnTo>
                    <a:pt x="1657" y="680"/>
                  </a:lnTo>
                  <a:lnTo>
                    <a:pt x="1699" y="680"/>
                  </a:lnTo>
                  <a:lnTo>
                    <a:pt x="1699" y="680"/>
                  </a:lnTo>
                  <a:lnTo>
                    <a:pt x="1743" y="680"/>
                  </a:lnTo>
                  <a:lnTo>
                    <a:pt x="1788" y="682"/>
                  </a:lnTo>
                  <a:lnTo>
                    <a:pt x="1832" y="686"/>
                  </a:lnTo>
                  <a:lnTo>
                    <a:pt x="1875" y="691"/>
                  </a:lnTo>
                  <a:lnTo>
                    <a:pt x="1917" y="697"/>
                  </a:lnTo>
                  <a:lnTo>
                    <a:pt x="1958" y="704"/>
                  </a:lnTo>
                  <a:lnTo>
                    <a:pt x="2001" y="713"/>
                  </a:lnTo>
                  <a:lnTo>
                    <a:pt x="2042" y="723"/>
                  </a:lnTo>
                  <a:lnTo>
                    <a:pt x="2082" y="735"/>
                  </a:lnTo>
                  <a:lnTo>
                    <a:pt x="2123" y="747"/>
                  </a:lnTo>
                  <a:lnTo>
                    <a:pt x="2163" y="760"/>
                  </a:lnTo>
                  <a:lnTo>
                    <a:pt x="2202" y="775"/>
                  </a:lnTo>
                  <a:lnTo>
                    <a:pt x="2240" y="791"/>
                  </a:lnTo>
                  <a:lnTo>
                    <a:pt x="2278" y="809"/>
                  </a:lnTo>
                  <a:lnTo>
                    <a:pt x="2316" y="826"/>
                  </a:lnTo>
                  <a:lnTo>
                    <a:pt x="2353" y="845"/>
                  </a:lnTo>
                  <a:lnTo>
                    <a:pt x="2389" y="866"/>
                  </a:lnTo>
                  <a:lnTo>
                    <a:pt x="2424" y="888"/>
                  </a:lnTo>
                  <a:lnTo>
                    <a:pt x="2458" y="910"/>
                  </a:lnTo>
                  <a:lnTo>
                    <a:pt x="2493" y="934"/>
                  </a:lnTo>
                  <a:lnTo>
                    <a:pt x="2526" y="959"/>
                  </a:lnTo>
                  <a:lnTo>
                    <a:pt x="2558" y="984"/>
                  </a:lnTo>
                  <a:lnTo>
                    <a:pt x="2589" y="1010"/>
                  </a:lnTo>
                  <a:lnTo>
                    <a:pt x="2620" y="1037"/>
                  </a:lnTo>
                  <a:lnTo>
                    <a:pt x="2651" y="1065"/>
                  </a:lnTo>
                  <a:lnTo>
                    <a:pt x="2680" y="1094"/>
                  </a:lnTo>
                  <a:lnTo>
                    <a:pt x="2708" y="1124"/>
                  </a:lnTo>
                  <a:lnTo>
                    <a:pt x="2735" y="1155"/>
                  </a:lnTo>
                  <a:lnTo>
                    <a:pt x="2761" y="1187"/>
                  </a:lnTo>
                  <a:lnTo>
                    <a:pt x="2786" y="1220"/>
                  </a:lnTo>
                  <a:lnTo>
                    <a:pt x="2811" y="1252"/>
                  </a:lnTo>
                  <a:lnTo>
                    <a:pt x="2835" y="1286"/>
                  </a:lnTo>
                  <a:lnTo>
                    <a:pt x="2635" y="1399"/>
                  </a:lnTo>
                  <a:lnTo>
                    <a:pt x="2636" y="1402"/>
                  </a:lnTo>
                  <a:lnTo>
                    <a:pt x="3306" y="1438"/>
                  </a:lnTo>
                  <a:lnTo>
                    <a:pt x="3626" y="847"/>
                  </a:lnTo>
                  <a:lnTo>
                    <a:pt x="3624" y="844"/>
                  </a:lnTo>
                  <a:close/>
                </a:path>
              </a:pathLst>
            </a:custGeom>
            <a:solidFill>
              <a:schemeClr val="bg1"/>
            </a:solidFill>
            <a:ln w="9525">
              <a:noFill/>
              <a:miter lim="800000"/>
              <a:headEnd/>
              <a:tailEnd/>
            </a:ln>
          </p:spPr>
          <p:txBody>
            <a:bodyPr wrap="none" anchor="ctr"/>
            <a:lstStyle/>
            <a:p>
              <a:endParaRPr lang="en-US" dirty="0"/>
            </a:p>
          </p:txBody>
        </p:sp>
      </p:grpSp>
      <p:sp>
        <p:nvSpPr>
          <p:cNvPr id="72" name="Freeform 71" descr="Element 6: Purple gear"/>
          <p:cNvSpPr>
            <a:spLocks noEditPoints="1"/>
          </p:cNvSpPr>
          <p:nvPr/>
        </p:nvSpPr>
        <p:spPr bwMode="auto">
          <a:xfrm>
            <a:off x="6846372" y="2362679"/>
            <a:ext cx="565530" cy="748129"/>
          </a:xfrm>
          <a:custGeom>
            <a:avLst/>
            <a:gdLst>
              <a:gd name="T0" fmla="*/ 3835 w 4353"/>
              <a:gd name="T1" fmla="*/ 2154 h 4320"/>
              <a:gd name="T2" fmla="*/ 3385 w 4353"/>
              <a:gd name="T3" fmla="*/ 2028 h 4320"/>
              <a:gd name="T4" fmla="*/ 3316 w 4353"/>
              <a:gd name="T5" fmla="*/ 1787 h 4320"/>
              <a:gd name="T6" fmla="*/ 3291 w 4353"/>
              <a:gd name="T7" fmla="*/ 1525 h 4320"/>
              <a:gd name="T8" fmla="*/ 3663 w 4353"/>
              <a:gd name="T9" fmla="*/ 1142 h 4320"/>
              <a:gd name="T10" fmla="*/ 3870 w 4353"/>
              <a:gd name="T11" fmla="*/ 780 h 4320"/>
              <a:gd name="T12" fmla="*/ 3587 w 4353"/>
              <a:gd name="T13" fmla="*/ 485 h 4320"/>
              <a:gd name="T14" fmla="*/ 3368 w 4353"/>
              <a:gd name="T15" fmla="*/ 394 h 4320"/>
              <a:gd name="T16" fmla="*/ 2799 w 4353"/>
              <a:gd name="T17" fmla="*/ 950 h 4320"/>
              <a:gd name="T18" fmla="*/ 2633 w 4353"/>
              <a:gd name="T19" fmla="*/ 1048 h 4320"/>
              <a:gd name="T20" fmla="*/ 2267 w 4353"/>
              <a:gd name="T21" fmla="*/ 963 h 4320"/>
              <a:gd name="T22" fmla="*/ 2162 w 4353"/>
              <a:gd name="T23" fmla="*/ 801 h 4320"/>
              <a:gd name="T24" fmla="*/ 1902 w 4353"/>
              <a:gd name="T25" fmla="*/ 47 h 4320"/>
              <a:gd name="T26" fmla="*/ 1609 w 4353"/>
              <a:gd name="T27" fmla="*/ 44 h 4320"/>
              <a:gd name="T28" fmla="*/ 1269 w 4353"/>
              <a:gd name="T29" fmla="*/ 178 h 4320"/>
              <a:gd name="T30" fmla="*/ 1306 w 4353"/>
              <a:gd name="T31" fmla="*/ 595 h 4320"/>
              <a:gd name="T32" fmla="*/ 1467 w 4353"/>
              <a:gd name="T33" fmla="*/ 1107 h 4320"/>
              <a:gd name="T34" fmla="*/ 1347 w 4353"/>
              <a:gd name="T35" fmla="*/ 1294 h 4320"/>
              <a:gd name="T36" fmla="*/ 1208 w 4353"/>
              <a:gd name="T37" fmla="*/ 1452 h 4320"/>
              <a:gd name="T38" fmla="*/ 1071 w 4353"/>
              <a:gd name="T39" fmla="*/ 1513 h 4320"/>
              <a:gd name="T40" fmla="*/ 559 w 4353"/>
              <a:gd name="T41" fmla="*/ 1384 h 4320"/>
              <a:gd name="T42" fmla="*/ 169 w 4353"/>
              <a:gd name="T43" fmla="*/ 1354 h 4320"/>
              <a:gd name="T44" fmla="*/ 44 w 4353"/>
              <a:gd name="T45" fmla="*/ 1657 h 4320"/>
              <a:gd name="T46" fmla="*/ 31 w 4353"/>
              <a:gd name="T47" fmla="*/ 1996 h 4320"/>
              <a:gd name="T48" fmla="*/ 451 w 4353"/>
              <a:gd name="T49" fmla="*/ 2149 h 4320"/>
              <a:gd name="T50" fmla="*/ 929 w 4353"/>
              <a:gd name="T51" fmla="*/ 2259 h 4320"/>
              <a:gd name="T52" fmla="*/ 1000 w 4353"/>
              <a:gd name="T53" fmla="*/ 2395 h 4320"/>
              <a:gd name="T54" fmla="*/ 1094 w 4353"/>
              <a:gd name="T55" fmla="*/ 2694 h 4320"/>
              <a:gd name="T56" fmla="*/ 892 w 4353"/>
              <a:gd name="T57" fmla="*/ 2960 h 4320"/>
              <a:gd name="T58" fmla="*/ 478 w 4353"/>
              <a:gd name="T59" fmla="*/ 3467 h 4320"/>
              <a:gd name="T60" fmla="*/ 666 w 4353"/>
              <a:gd name="T61" fmla="*/ 3747 h 4320"/>
              <a:gd name="T62" fmla="*/ 962 w 4353"/>
              <a:gd name="T63" fmla="*/ 3937 h 4320"/>
              <a:gd name="T64" fmla="*/ 1408 w 4353"/>
              <a:gd name="T65" fmla="*/ 3542 h 4320"/>
              <a:gd name="T66" fmla="*/ 1687 w 4353"/>
              <a:gd name="T67" fmla="*/ 3273 h 4320"/>
              <a:gd name="T68" fmla="*/ 2065 w 4353"/>
              <a:gd name="T69" fmla="*/ 3354 h 4320"/>
              <a:gd name="T70" fmla="*/ 2178 w 4353"/>
              <a:gd name="T71" fmla="*/ 3462 h 4320"/>
              <a:gd name="T72" fmla="*/ 2374 w 4353"/>
              <a:gd name="T73" fmla="*/ 4107 h 4320"/>
              <a:gd name="T74" fmla="*/ 2653 w 4353"/>
              <a:gd name="T75" fmla="*/ 4299 h 4320"/>
              <a:gd name="T76" fmla="*/ 3051 w 4353"/>
              <a:gd name="T77" fmla="*/ 4169 h 4320"/>
              <a:gd name="T78" fmla="*/ 3080 w 4353"/>
              <a:gd name="T79" fmla="*/ 3879 h 4320"/>
              <a:gd name="T80" fmla="*/ 2893 w 4353"/>
              <a:gd name="T81" fmla="*/ 3249 h 4320"/>
              <a:gd name="T82" fmla="*/ 2977 w 4353"/>
              <a:gd name="T83" fmla="*/ 3054 h 4320"/>
              <a:gd name="T84" fmla="*/ 3146 w 4353"/>
              <a:gd name="T85" fmla="*/ 2869 h 4320"/>
              <a:gd name="T86" fmla="*/ 3256 w 4353"/>
              <a:gd name="T87" fmla="*/ 2808 h 4320"/>
              <a:gd name="T88" fmla="*/ 3795 w 4353"/>
              <a:gd name="T89" fmla="*/ 2937 h 4320"/>
              <a:gd name="T90" fmla="*/ 4209 w 4353"/>
              <a:gd name="T91" fmla="*/ 2949 h 4320"/>
              <a:gd name="T92" fmla="*/ 4353 w 4353"/>
              <a:gd name="T93" fmla="*/ 2417 h 4320"/>
              <a:gd name="T94" fmla="*/ 2176 w 4353"/>
              <a:gd name="T95" fmla="*/ 2650 h 4320"/>
              <a:gd name="T96" fmla="*/ 1903 w 4353"/>
              <a:gd name="T97" fmla="*/ 2566 h 4320"/>
              <a:gd name="T98" fmla="*/ 1727 w 4353"/>
              <a:gd name="T99" fmla="*/ 2351 h 4320"/>
              <a:gd name="T100" fmla="*/ 1694 w 4353"/>
              <a:gd name="T101" fmla="*/ 2085 h 4320"/>
              <a:gd name="T102" fmla="*/ 1815 w 4353"/>
              <a:gd name="T103" fmla="*/ 1832 h 4320"/>
              <a:gd name="T104" fmla="*/ 2055 w 4353"/>
              <a:gd name="T105" fmla="*/ 1687 h 4320"/>
              <a:gd name="T106" fmla="*/ 2323 w 4353"/>
              <a:gd name="T107" fmla="*/ 1693 h 4320"/>
              <a:gd name="T108" fmla="*/ 2555 w 4353"/>
              <a:gd name="T109" fmla="*/ 1849 h 4320"/>
              <a:gd name="T110" fmla="*/ 2663 w 4353"/>
              <a:gd name="T111" fmla="*/ 2111 h 4320"/>
              <a:gd name="T112" fmla="*/ 2617 w 4353"/>
              <a:gd name="T113" fmla="*/ 2373 h 4320"/>
              <a:gd name="T114" fmla="*/ 2431 w 4353"/>
              <a:gd name="T115" fmla="*/ 2579 h 4320"/>
              <a:gd name="T116" fmla="*/ 2176 w 4353"/>
              <a:gd name="T117" fmla="*/ 265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53" h="4320">
                <a:moveTo>
                  <a:pt x="4303" y="2310"/>
                </a:moveTo>
                <a:lnTo>
                  <a:pt x="4303" y="2310"/>
                </a:lnTo>
                <a:lnTo>
                  <a:pt x="4269" y="2296"/>
                </a:lnTo>
                <a:lnTo>
                  <a:pt x="4230" y="2280"/>
                </a:lnTo>
                <a:lnTo>
                  <a:pt x="4180" y="2260"/>
                </a:lnTo>
                <a:lnTo>
                  <a:pt x="4180" y="2260"/>
                </a:lnTo>
                <a:lnTo>
                  <a:pt x="4112" y="2236"/>
                </a:lnTo>
                <a:lnTo>
                  <a:pt x="4042" y="2213"/>
                </a:lnTo>
                <a:lnTo>
                  <a:pt x="3971" y="2191"/>
                </a:lnTo>
                <a:lnTo>
                  <a:pt x="3903" y="2172"/>
                </a:lnTo>
                <a:lnTo>
                  <a:pt x="3903" y="2172"/>
                </a:lnTo>
                <a:lnTo>
                  <a:pt x="3835" y="2154"/>
                </a:lnTo>
                <a:lnTo>
                  <a:pt x="3765" y="2137"/>
                </a:lnTo>
                <a:lnTo>
                  <a:pt x="3694" y="2121"/>
                </a:lnTo>
                <a:lnTo>
                  <a:pt x="3627" y="2108"/>
                </a:lnTo>
                <a:lnTo>
                  <a:pt x="3498" y="2088"/>
                </a:lnTo>
                <a:lnTo>
                  <a:pt x="3498" y="2088"/>
                </a:lnTo>
                <a:lnTo>
                  <a:pt x="3475" y="2084"/>
                </a:lnTo>
                <a:lnTo>
                  <a:pt x="3452" y="2077"/>
                </a:lnTo>
                <a:lnTo>
                  <a:pt x="3429" y="2065"/>
                </a:lnTo>
                <a:lnTo>
                  <a:pt x="3410" y="2053"/>
                </a:lnTo>
                <a:lnTo>
                  <a:pt x="3401" y="2045"/>
                </a:lnTo>
                <a:lnTo>
                  <a:pt x="3392" y="2037"/>
                </a:lnTo>
                <a:lnTo>
                  <a:pt x="3385" y="2028"/>
                </a:lnTo>
                <a:lnTo>
                  <a:pt x="3378" y="2020"/>
                </a:lnTo>
                <a:lnTo>
                  <a:pt x="3373" y="2010"/>
                </a:lnTo>
                <a:lnTo>
                  <a:pt x="3368" y="2000"/>
                </a:lnTo>
                <a:lnTo>
                  <a:pt x="3365" y="1989"/>
                </a:lnTo>
                <a:lnTo>
                  <a:pt x="3363" y="1977"/>
                </a:lnTo>
                <a:lnTo>
                  <a:pt x="3363" y="1977"/>
                </a:lnTo>
                <a:lnTo>
                  <a:pt x="3360" y="1956"/>
                </a:lnTo>
                <a:lnTo>
                  <a:pt x="3351" y="1919"/>
                </a:lnTo>
                <a:lnTo>
                  <a:pt x="3340" y="1869"/>
                </a:lnTo>
                <a:lnTo>
                  <a:pt x="3326" y="1816"/>
                </a:lnTo>
                <a:lnTo>
                  <a:pt x="3316" y="1787"/>
                </a:lnTo>
                <a:lnTo>
                  <a:pt x="3316" y="1787"/>
                </a:lnTo>
                <a:lnTo>
                  <a:pt x="3303" y="1745"/>
                </a:lnTo>
                <a:lnTo>
                  <a:pt x="3296" y="1727"/>
                </a:lnTo>
                <a:lnTo>
                  <a:pt x="3289" y="1713"/>
                </a:lnTo>
                <a:lnTo>
                  <a:pt x="3266" y="1659"/>
                </a:lnTo>
                <a:lnTo>
                  <a:pt x="3266" y="1659"/>
                </a:lnTo>
                <a:lnTo>
                  <a:pt x="3262" y="1640"/>
                </a:lnTo>
                <a:lnTo>
                  <a:pt x="3260" y="1620"/>
                </a:lnTo>
                <a:lnTo>
                  <a:pt x="3260" y="1602"/>
                </a:lnTo>
                <a:lnTo>
                  <a:pt x="3264" y="1582"/>
                </a:lnTo>
                <a:lnTo>
                  <a:pt x="3270" y="1562"/>
                </a:lnTo>
                <a:lnTo>
                  <a:pt x="3280" y="1543"/>
                </a:lnTo>
                <a:lnTo>
                  <a:pt x="3291" y="1525"/>
                </a:lnTo>
                <a:lnTo>
                  <a:pt x="3304" y="1508"/>
                </a:lnTo>
                <a:lnTo>
                  <a:pt x="3304" y="1506"/>
                </a:lnTo>
                <a:lnTo>
                  <a:pt x="3320" y="1492"/>
                </a:lnTo>
                <a:lnTo>
                  <a:pt x="3320" y="1492"/>
                </a:lnTo>
                <a:lnTo>
                  <a:pt x="3360" y="1457"/>
                </a:lnTo>
                <a:lnTo>
                  <a:pt x="3431" y="1391"/>
                </a:lnTo>
                <a:lnTo>
                  <a:pt x="3474" y="1350"/>
                </a:lnTo>
                <a:lnTo>
                  <a:pt x="3519" y="1303"/>
                </a:lnTo>
                <a:lnTo>
                  <a:pt x="3566" y="1253"/>
                </a:lnTo>
                <a:lnTo>
                  <a:pt x="3613" y="1201"/>
                </a:lnTo>
                <a:lnTo>
                  <a:pt x="3613" y="1201"/>
                </a:lnTo>
                <a:lnTo>
                  <a:pt x="3663" y="1142"/>
                </a:lnTo>
                <a:lnTo>
                  <a:pt x="3710" y="1084"/>
                </a:lnTo>
                <a:lnTo>
                  <a:pt x="3754" y="1028"/>
                </a:lnTo>
                <a:lnTo>
                  <a:pt x="3792" y="977"/>
                </a:lnTo>
                <a:lnTo>
                  <a:pt x="3848" y="898"/>
                </a:lnTo>
                <a:lnTo>
                  <a:pt x="3870" y="866"/>
                </a:lnTo>
                <a:lnTo>
                  <a:pt x="3870" y="866"/>
                </a:lnTo>
                <a:lnTo>
                  <a:pt x="3876" y="855"/>
                </a:lnTo>
                <a:lnTo>
                  <a:pt x="3879" y="842"/>
                </a:lnTo>
                <a:lnTo>
                  <a:pt x="3880" y="826"/>
                </a:lnTo>
                <a:lnTo>
                  <a:pt x="3879" y="811"/>
                </a:lnTo>
                <a:lnTo>
                  <a:pt x="3876" y="795"/>
                </a:lnTo>
                <a:lnTo>
                  <a:pt x="3870" y="780"/>
                </a:lnTo>
                <a:lnTo>
                  <a:pt x="3862" y="764"/>
                </a:lnTo>
                <a:lnTo>
                  <a:pt x="3853" y="750"/>
                </a:lnTo>
                <a:lnTo>
                  <a:pt x="3802" y="688"/>
                </a:lnTo>
                <a:lnTo>
                  <a:pt x="3802" y="688"/>
                </a:lnTo>
                <a:lnTo>
                  <a:pt x="3758" y="643"/>
                </a:lnTo>
                <a:lnTo>
                  <a:pt x="3705" y="590"/>
                </a:lnTo>
                <a:lnTo>
                  <a:pt x="3680" y="565"/>
                </a:lnTo>
                <a:lnTo>
                  <a:pt x="3680" y="565"/>
                </a:lnTo>
                <a:lnTo>
                  <a:pt x="3657" y="543"/>
                </a:lnTo>
                <a:lnTo>
                  <a:pt x="3634" y="522"/>
                </a:lnTo>
                <a:lnTo>
                  <a:pt x="3587" y="485"/>
                </a:lnTo>
                <a:lnTo>
                  <a:pt x="3587" y="485"/>
                </a:lnTo>
                <a:lnTo>
                  <a:pt x="3547" y="451"/>
                </a:lnTo>
                <a:lnTo>
                  <a:pt x="3485" y="401"/>
                </a:lnTo>
                <a:lnTo>
                  <a:pt x="3485" y="401"/>
                </a:lnTo>
                <a:lnTo>
                  <a:pt x="3471" y="393"/>
                </a:lnTo>
                <a:lnTo>
                  <a:pt x="3455" y="387"/>
                </a:lnTo>
                <a:lnTo>
                  <a:pt x="3439" y="383"/>
                </a:lnTo>
                <a:lnTo>
                  <a:pt x="3422" y="381"/>
                </a:lnTo>
                <a:lnTo>
                  <a:pt x="3407" y="381"/>
                </a:lnTo>
                <a:lnTo>
                  <a:pt x="3392" y="384"/>
                </a:lnTo>
                <a:lnTo>
                  <a:pt x="3380" y="388"/>
                </a:lnTo>
                <a:lnTo>
                  <a:pt x="3368" y="394"/>
                </a:lnTo>
                <a:lnTo>
                  <a:pt x="3368" y="394"/>
                </a:lnTo>
                <a:lnTo>
                  <a:pt x="3338" y="417"/>
                </a:lnTo>
                <a:lnTo>
                  <a:pt x="3263" y="478"/>
                </a:lnTo>
                <a:lnTo>
                  <a:pt x="3215" y="518"/>
                </a:lnTo>
                <a:lnTo>
                  <a:pt x="3162" y="565"/>
                </a:lnTo>
                <a:lnTo>
                  <a:pt x="3107" y="616"/>
                </a:lnTo>
                <a:lnTo>
                  <a:pt x="3050" y="670"/>
                </a:lnTo>
                <a:lnTo>
                  <a:pt x="3050" y="670"/>
                </a:lnTo>
                <a:lnTo>
                  <a:pt x="2996" y="725"/>
                </a:lnTo>
                <a:lnTo>
                  <a:pt x="2944" y="780"/>
                </a:lnTo>
                <a:lnTo>
                  <a:pt x="2899" y="832"/>
                </a:lnTo>
                <a:lnTo>
                  <a:pt x="2858" y="879"/>
                </a:lnTo>
                <a:lnTo>
                  <a:pt x="2799" y="950"/>
                </a:lnTo>
                <a:lnTo>
                  <a:pt x="2777" y="979"/>
                </a:lnTo>
                <a:lnTo>
                  <a:pt x="2777" y="979"/>
                </a:lnTo>
                <a:lnTo>
                  <a:pt x="2761" y="997"/>
                </a:lnTo>
                <a:lnTo>
                  <a:pt x="2742" y="1013"/>
                </a:lnTo>
                <a:lnTo>
                  <a:pt x="2722" y="1027"/>
                </a:lnTo>
                <a:lnTo>
                  <a:pt x="2701" y="1038"/>
                </a:lnTo>
                <a:lnTo>
                  <a:pt x="2690" y="1043"/>
                </a:lnTo>
                <a:lnTo>
                  <a:pt x="2678" y="1046"/>
                </a:lnTo>
                <a:lnTo>
                  <a:pt x="2667" y="1048"/>
                </a:lnTo>
                <a:lnTo>
                  <a:pt x="2656" y="1050"/>
                </a:lnTo>
                <a:lnTo>
                  <a:pt x="2644" y="1050"/>
                </a:lnTo>
                <a:lnTo>
                  <a:pt x="2633" y="1048"/>
                </a:lnTo>
                <a:lnTo>
                  <a:pt x="2622" y="1047"/>
                </a:lnTo>
                <a:lnTo>
                  <a:pt x="2612" y="1043"/>
                </a:lnTo>
                <a:lnTo>
                  <a:pt x="2612" y="1043"/>
                </a:lnTo>
                <a:lnTo>
                  <a:pt x="2596" y="1036"/>
                </a:lnTo>
                <a:lnTo>
                  <a:pt x="2583" y="1031"/>
                </a:lnTo>
                <a:lnTo>
                  <a:pt x="2566" y="1026"/>
                </a:lnTo>
                <a:lnTo>
                  <a:pt x="2404" y="983"/>
                </a:lnTo>
                <a:lnTo>
                  <a:pt x="2337" y="970"/>
                </a:lnTo>
                <a:lnTo>
                  <a:pt x="2289" y="967"/>
                </a:lnTo>
                <a:lnTo>
                  <a:pt x="2289" y="967"/>
                </a:lnTo>
                <a:lnTo>
                  <a:pt x="2277" y="966"/>
                </a:lnTo>
                <a:lnTo>
                  <a:pt x="2267" y="963"/>
                </a:lnTo>
                <a:lnTo>
                  <a:pt x="2257" y="959"/>
                </a:lnTo>
                <a:lnTo>
                  <a:pt x="2247" y="953"/>
                </a:lnTo>
                <a:lnTo>
                  <a:pt x="2237" y="947"/>
                </a:lnTo>
                <a:lnTo>
                  <a:pt x="2229" y="940"/>
                </a:lnTo>
                <a:lnTo>
                  <a:pt x="2220" y="932"/>
                </a:lnTo>
                <a:lnTo>
                  <a:pt x="2212" y="923"/>
                </a:lnTo>
                <a:lnTo>
                  <a:pt x="2198" y="903"/>
                </a:lnTo>
                <a:lnTo>
                  <a:pt x="2186" y="882"/>
                </a:lnTo>
                <a:lnTo>
                  <a:pt x="2176" y="859"/>
                </a:lnTo>
                <a:lnTo>
                  <a:pt x="2171" y="836"/>
                </a:lnTo>
                <a:lnTo>
                  <a:pt x="2171" y="836"/>
                </a:lnTo>
                <a:lnTo>
                  <a:pt x="2162" y="801"/>
                </a:lnTo>
                <a:lnTo>
                  <a:pt x="2142" y="710"/>
                </a:lnTo>
                <a:lnTo>
                  <a:pt x="2127" y="649"/>
                </a:lnTo>
                <a:lnTo>
                  <a:pt x="2109" y="582"/>
                </a:lnTo>
                <a:lnTo>
                  <a:pt x="2088" y="511"/>
                </a:lnTo>
                <a:lnTo>
                  <a:pt x="2064" y="437"/>
                </a:lnTo>
                <a:lnTo>
                  <a:pt x="2064" y="437"/>
                </a:lnTo>
                <a:lnTo>
                  <a:pt x="2034" y="351"/>
                </a:lnTo>
                <a:lnTo>
                  <a:pt x="2004" y="276"/>
                </a:lnTo>
                <a:lnTo>
                  <a:pt x="1979" y="213"/>
                </a:lnTo>
                <a:lnTo>
                  <a:pt x="1959" y="168"/>
                </a:lnTo>
                <a:lnTo>
                  <a:pt x="1902" y="47"/>
                </a:lnTo>
                <a:lnTo>
                  <a:pt x="1902" y="47"/>
                </a:lnTo>
                <a:lnTo>
                  <a:pt x="1896" y="37"/>
                </a:lnTo>
                <a:lnTo>
                  <a:pt x="1886" y="27"/>
                </a:lnTo>
                <a:lnTo>
                  <a:pt x="1875" y="18"/>
                </a:lnTo>
                <a:lnTo>
                  <a:pt x="1861" y="11"/>
                </a:lnTo>
                <a:lnTo>
                  <a:pt x="1845" y="6"/>
                </a:lnTo>
                <a:lnTo>
                  <a:pt x="1829" y="1"/>
                </a:lnTo>
                <a:lnTo>
                  <a:pt x="1812" y="0"/>
                </a:lnTo>
                <a:lnTo>
                  <a:pt x="1795" y="1"/>
                </a:lnTo>
                <a:lnTo>
                  <a:pt x="1785" y="4"/>
                </a:lnTo>
                <a:lnTo>
                  <a:pt x="1785" y="4"/>
                </a:lnTo>
                <a:lnTo>
                  <a:pt x="1674" y="28"/>
                </a:lnTo>
                <a:lnTo>
                  <a:pt x="1609" y="44"/>
                </a:lnTo>
                <a:lnTo>
                  <a:pt x="1576" y="53"/>
                </a:lnTo>
                <a:lnTo>
                  <a:pt x="1565" y="55"/>
                </a:lnTo>
                <a:lnTo>
                  <a:pt x="1559" y="58"/>
                </a:lnTo>
                <a:lnTo>
                  <a:pt x="1431" y="100"/>
                </a:lnTo>
                <a:lnTo>
                  <a:pt x="1431" y="100"/>
                </a:lnTo>
                <a:lnTo>
                  <a:pt x="1387" y="117"/>
                </a:lnTo>
                <a:lnTo>
                  <a:pt x="1348" y="132"/>
                </a:lnTo>
                <a:lnTo>
                  <a:pt x="1310" y="148"/>
                </a:lnTo>
                <a:lnTo>
                  <a:pt x="1310" y="148"/>
                </a:lnTo>
                <a:lnTo>
                  <a:pt x="1294" y="156"/>
                </a:lnTo>
                <a:lnTo>
                  <a:pt x="1282" y="166"/>
                </a:lnTo>
                <a:lnTo>
                  <a:pt x="1269" y="178"/>
                </a:lnTo>
                <a:lnTo>
                  <a:pt x="1259" y="191"/>
                </a:lnTo>
                <a:lnTo>
                  <a:pt x="1252" y="205"/>
                </a:lnTo>
                <a:lnTo>
                  <a:pt x="1246" y="218"/>
                </a:lnTo>
                <a:lnTo>
                  <a:pt x="1243" y="230"/>
                </a:lnTo>
                <a:lnTo>
                  <a:pt x="1243" y="243"/>
                </a:lnTo>
                <a:lnTo>
                  <a:pt x="1243" y="249"/>
                </a:lnTo>
                <a:lnTo>
                  <a:pt x="1243" y="249"/>
                </a:lnTo>
                <a:lnTo>
                  <a:pt x="1253" y="312"/>
                </a:lnTo>
                <a:lnTo>
                  <a:pt x="1269" y="410"/>
                </a:lnTo>
                <a:lnTo>
                  <a:pt x="1279" y="468"/>
                </a:lnTo>
                <a:lnTo>
                  <a:pt x="1292" y="529"/>
                </a:lnTo>
                <a:lnTo>
                  <a:pt x="1306" y="595"/>
                </a:lnTo>
                <a:lnTo>
                  <a:pt x="1323" y="659"/>
                </a:lnTo>
                <a:lnTo>
                  <a:pt x="1323" y="659"/>
                </a:lnTo>
                <a:lnTo>
                  <a:pt x="1341" y="730"/>
                </a:lnTo>
                <a:lnTo>
                  <a:pt x="1363" y="798"/>
                </a:lnTo>
                <a:lnTo>
                  <a:pt x="1384" y="862"/>
                </a:lnTo>
                <a:lnTo>
                  <a:pt x="1404" y="919"/>
                </a:lnTo>
                <a:lnTo>
                  <a:pt x="1437" y="1009"/>
                </a:lnTo>
                <a:lnTo>
                  <a:pt x="1454" y="1051"/>
                </a:lnTo>
                <a:lnTo>
                  <a:pt x="1457" y="1060"/>
                </a:lnTo>
                <a:lnTo>
                  <a:pt x="1457" y="1060"/>
                </a:lnTo>
                <a:lnTo>
                  <a:pt x="1464" y="1082"/>
                </a:lnTo>
                <a:lnTo>
                  <a:pt x="1467" y="1107"/>
                </a:lnTo>
                <a:lnTo>
                  <a:pt x="1468" y="1129"/>
                </a:lnTo>
                <a:lnTo>
                  <a:pt x="1465" y="1151"/>
                </a:lnTo>
                <a:lnTo>
                  <a:pt x="1459" y="1172"/>
                </a:lnTo>
                <a:lnTo>
                  <a:pt x="1452" y="1191"/>
                </a:lnTo>
                <a:lnTo>
                  <a:pt x="1448" y="1201"/>
                </a:lnTo>
                <a:lnTo>
                  <a:pt x="1442" y="1209"/>
                </a:lnTo>
                <a:lnTo>
                  <a:pt x="1437" y="1216"/>
                </a:lnTo>
                <a:lnTo>
                  <a:pt x="1430" y="1223"/>
                </a:lnTo>
                <a:lnTo>
                  <a:pt x="1430" y="1223"/>
                </a:lnTo>
                <a:lnTo>
                  <a:pt x="1415" y="1233"/>
                </a:lnTo>
                <a:lnTo>
                  <a:pt x="1385" y="1259"/>
                </a:lnTo>
                <a:lnTo>
                  <a:pt x="1347" y="1294"/>
                </a:lnTo>
                <a:lnTo>
                  <a:pt x="1326" y="1316"/>
                </a:lnTo>
                <a:lnTo>
                  <a:pt x="1304" y="1337"/>
                </a:lnTo>
                <a:lnTo>
                  <a:pt x="1304" y="1337"/>
                </a:lnTo>
                <a:lnTo>
                  <a:pt x="1290" y="1351"/>
                </a:lnTo>
                <a:lnTo>
                  <a:pt x="1277" y="1366"/>
                </a:lnTo>
                <a:lnTo>
                  <a:pt x="1255" y="1393"/>
                </a:lnTo>
                <a:lnTo>
                  <a:pt x="1255" y="1393"/>
                </a:lnTo>
                <a:lnTo>
                  <a:pt x="1240" y="1411"/>
                </a:lnTo>
                <a:lnTo>
                  <a:pt x="1226" y="1428"/>
                </a:lnTo>
                <a:lnTo>
                  <a:pt x="1226" y="1428"/>
                </a:lnTo>
                <a:lnTo>
                  <a:pt x="1215" y="1441"/>
                </a:lnTo>
                <a:lnTo>
                  <a:pt x="1208" y="1452"/>
                </a:lnTo>
                <a:lnTo>
                  <a:pt x="1201" y="1462"/>
                </a:lnTo>
                <a:lnTo>
                  <a:pt x="1201" y="1462"/>
                </a:lnTo>
                <a:lnTo>
                  <a:pt x="1195" y="1471"/>
                </a:lnTo>
                <a:lnTo>
                  <a:pt x="1188" y="1478"/>
                </a:lnTo>
                <a:lnTo>
                  <a:pt x="1181" y="1485"/>
                </a:lnTo>
                <a:lnTo>
                  <a:pt x="1172" y="1492"/>
                </a:lnTo>
                <a:lnTo>
                  <a:pt x="1164" y="1496"/>
                </a:lnTo>
                <a:lnTo>
                  <a:pt x="1154" y="1501"/>
                </a:lnTo>
                <a:lnTo>
                  <a:pt x="1134" y="1508"/>
                </a:lnTo>
                <a:lnTo>
                  <a:pt x="1114" y="1512"/>
                </a:lnTo>
                <a:lnTo>
                  <a:pt x="1092" y="1513"/>
                </a:lnTo>
                <a:lnTo>
                  <a:pt x="1071" y="1513"/>
                </a:lnTo>
                <a:lnTo>
                  <a:pt x="1050" y="1509"/>
                </a:lnTo>
                <a:lnTo>
                  <a:pt x="1048" y="1511"/>
                </a:lnTo>
                <a:lnTo>
                  <a:pt x="1026" y="1504"/>
                </a:lnTo>
                <a:lnTo>
                  <a:pt x="1026" y="1504"/>
                </a:lnTo>
                <a:lnTo>
                  <a:pt x="974" y="1486"/>
                </a:lnTo>
                <a:lnTo>
                  <a:pt x="883" y="1459"/>
                </a:lnTo>
                <a:lnTo>
                  <a:pt x="826" y="1444"/>
                </a:lnTo>
                <a:lnTo>
                  <a:pt x="764" y="1427"/>
                </a:lnTo>
                <a:lnTo>
                  <a:pt x="697" y="1411"/>
                </a:lnTo>
                <a:lnTo>
                  <a:pt x="629" y="1397"/>
                </a:lnTo>
                <a:lnTo>
                  <a:pt x="629" y="1397"/>
                </a:lnTo>
                <a:lnTo>
                  <a:pt x="559" y="1384"/>
                </a:lnTo>
                <a:lnTo>
                  <a:pt x="489" y="1373"/>
                </a:lnTo>
                <a:lnTo>
                  <a:pt x="424" y="1363"/>
                </a:lnTo>
                <a:lnTo>
                  <a:pt x="364" y="1356"/>
                </a:lnTo>
                <a:lnTo>
                  <a:pt x="266" y="1346"/>
                </a:lnTo>
                <a:lnTo>
                  <a:pt x="212" y="1341"/>
                </a:lnTo>
                <a:lnTo>
                  <a:pt x="209" y="1341"/>
                </a:lnTo>
                <a:lnTo>
                  <a:pt x="209" y="1341"/>
                </a:lnTo>
                <a:lnTo>
                  <a:pt x="208" y="1341"/>
                </a:lnTo>
                <a:lnTo>
                  <a:pt x="208" y="1341"/>
                </a:lnTo>
                <a:lnTo>
                  <a:pt x="195" y="1343"/>
                </a:lnTo>
                <a:lnTo>
                  <a:pt x="182" y="1347"/>
                </a:lnTo>
                <a:lnTo>
                  <a:pt x="169" y="1354"/>
                </a:lnTo>
                <a:lnTo>
                  <a:pt x="156" y="1363"/>
                </a:lnTo>
                <a:lnTo>
                  <a:pt x="144" y="1373"/>
                </a:lnTo>
                <a:lnTo>
                  <a:pt x="132" y="1385"/>
                </a:lnTo>
                <a:lnTo>
                  <a:pt x="124" y="1400"/>
                </a:lnTo>
                <a:lnTo>
                  <a:pt x="115" y="1415"/>
                </a:lnTo>
                <a:lnTo>
                  <a:pt x="115" y="1415"/>
                </a:lnTo>
                <a:lnTo>
                  <a:pt x="108" y="1435"/>
                </a:lnTo>
                <a:lnTo>
                  <a:pt x="92" y="1488"/>
                </a:lnTo>
                <a:lnTo>
                  <a:pt x="81" y="1526"/>
                </a:lnTo>
                <a:lnTo>
                  <a:pt x="81" y="1526"/>
                </a:lnTo>
                <a:lnTo>
                  <a:pt x="63" y="1589"/>
                </a:lnTo>
                <a:lnTo>
                  <a:pt x="44" y="1657"/>
                </a:lnTo>
                <a:lnTo>
                  <a:pt x="11" y="1828"/>
                </a:lnTo>
                <a:lnTo>
                  <a:pt x="11" y="1828"/>
                </a:lnTo>
                <a:lnTo>
                  <a:pt x="6" y="1856"/>
                </a:lnTo>
                <a:lnTo>
                  <a:pt x="3" y="1879"/>
                </a:lnTo>
                <a:lnTo>
                  <a:pt x="1" y="1900"/>
                </a:lnTo>
                <a:lnTo>
                  <a:pt x="1" y="1900"/>
                </a:lnTo>
                <a:lnTo>
                  <a:pt x="0" y="1920"/>
                </a:lnTo>
                <a:lnTo>
                  <a:pt x="3" y="1937"/>
                </a:lnTo>
                <a:lnTo>
                  <a:pt x="7" y="1954"/>
                </a:lnTo>
                <a:lnTo>
                  <a:pt x="14" y="1970"/>
                </a:lnTo>
                <a:lnTo>
                  <a:pt x="21" y="1984"/>
                </a:lnTo>
                <a:lnTo>
                  <a:pt x="31" y="1996"/>
                </a:lnTo>
                <a:lnTo>
                  <a:pt x="41" y="2006"/>
                </a:lnTo>
                <a:lnTo>
                  <a:pt x="51" y="2011"/>
                </a:lnTo>
                <a:lnTo>
                  <a:pt x="51" y="2011"/>
                </a:lnTo>
                <a:lnTo>
                  <a:pt x="85" y="2026"/>
                </a:lnTo>
                <a:lnTo>
                  <a:pt x="124" y="2041"/>
                </a:lnTo>
                <a:lnTo>
                  <a:pt x="174" y="2060"/>
                </a:lnTo>
                <a:lnTo>
                  <a:pt x="174" y="2060"/>
                </a:lnTo>
                <a:lnTo>
                  <a:pt x="242" y="2084"/>
                </a:lnTo>
                <a:lnTo>
                  <a:pt x="312" y="2108"/>
                </a:lnTo>
                <a:lnTo>
                  <a:pt x="381" y="2129"/>
                </a:lnTo>
                <a:lnTo>
                  <a:pt x="451" y="2149"/>
                </a:lnTo>
                <a:lnTo>
                  <a:pt x="451" y="2149"/>
                </a:lnTo>
                <a:lnTo>
                  <a:pt x="518" y="2168"/>
                </a:lnTo>
                <a:lnTo>
                  <a:pt x="589" y="2185"/>
                </a:lnTo>
                <a:lnTo>
                  <a:pt x="659" y="2199"/>
                </a:lnTo>
                <a:lnTo>
                  <a:pt x="727" y="2212"/>
                </a:lnTo>
                <a:lnTo>
                  <a:pt x="855" y="2232"/>
                </a:lnTo>
                <a:lnTo>
                  <a:pt x="855" y="2232"/>
                </a:lnTo>
                <a:lnTo>
                  <a:pt x="869" y="2235"/>
                </a:lnTo>
                <a:lnTo>
                  <a:pt x="882" y="2238"/>
                </a:lnTo>
                <a:lnTo>
                  <a:pt x="895" y="2242"/>
                </a:lnTo>
                <a:lnTo>
                  <a:pt x="906" y="2246"/>
                </a:lnTo>
                <a:lnTo>
                  <a:pt x="917" y="2252"/>
                </a:lnTo>
                <a:lnTo>
                  <a:pt x="929" y="2259"/>
                </a:lnTo>
                <a:lnTo>
                  <a:pt x="939" y="2265"/>
                </a:lnTo>
                <a:lnTo>
                  <a:pt x="949" y="2272"/>
                </a:lnTo>
                <a:lnTo>
                  <a:pt x="957" y="2280"/>
                </a:lnTo>
                <a:lnTo>
                  <a:pt x="964" y="2289"/>
                </a:lnTo>
                <a:lnTo>
                  <a:pt x="972" y="2297"/>
                </a:lnTo>
                <a:lnTo>
                  <a:pt x="977" y="2306"/>
                </a:lnTo>
                <a:lnTo>
                  <a:pt x="983" y="2316"/>
                </a:lnTo>
                <a:lnTo>
                  <a:pt x="986" y="2326"/>
                </a:lnTo>
                <a:lnTo>
                  <a:pt x="989" y="2334"/>
                </a:lnTo>
                <a:lnTo>
                  <a:pt x="990" y="2344"/>
                </a:lnTo>
                <a:lnTo>
                  <a:pt x="990" y="2344"/>
                </a:lnTo>
                <a:lnTo>
                  <a:pt x="1000" y="2395"/>
                </a:lnTo>
                <a:lnTo>
                  <a:pt x="1013" y="2447"/>
                </a:lnTo>
                <a:lnTo>
                  <a:pt x="1028" y="2505"/>
                </a:lnTo>
                <a:lnTo>
                  <a:pt x="1037" y="2535"/>
                </a:lnTo>
                <a:lnTo>
                  <a:pt x="1037" y="2535"/>
                </a:lnTo>
                <a:lnTo>
                  <a:pt x="1051" y="2576"/>
                </a:lnTo>
                <a:lnTo>
                  <a:pt x="1058" y="2593"/>
                </a:lnTo>
                <a:lnTo>
                  <a:pt x="1064" y="2609"/>
                </a:lnTo>
                <a:lnTo>
                  <a:pt x="1087" y="2663"/>
                </a:lnTo>
                <a:lnTo>
                  <a:pt x="1087" y="2663"/>
                </a:lnTo>
                <a:lnTo>
                  <a:pt x="1091" y="2673"/>
                </a:lnTo>
                <a:lnTo>
                  <a:pt x="1092" y="2683"/>
                </a:lnTo>
                <a:lnTo>
                  <a:pt x="1094" y="2694"/>
                </a:lnTo>
                <a:lnTo>
                  <a:pt x="1094" y="2706"/>
                </a:lnTo>
                <a:lnTo>
                  <a:pt x="1094" y="2715"/>
                </a:lnTo>
                <a:lnTo>
                  <a:pt x="1092" y="2727"/>
                </a:lnTo>
                <a:lnTo>
                  <a:pt x="1087" y="2750"/>
                </a:lnTo>
                <a:lnTo>
                  <a:pt x="1078" y="2771"/>
                </a:lnTo>
                <a:lnTo>
                  <a:pt x="1067" y="2791"/>
                </a:lnTo>
                <a:lnTo>
                  <a:pt x="1051" y="2811"/>
                </a:lnTo>
                <a:lnTo>
                  <a:pt x="1034" y="2828"/>
                </a:lnTo>
                <a:lnTo>
                  <a:pt x="1034" y="2828"/>
                </a:lnTo>
                <a:lnTo>
                  <a:pt x="1006" y="2852"/>
                </a:lnTo>
                <a:lnTo>
                  <a:pt x="937" y="2916"/>
                </a:lnTo>
                <a:lnTo>
                  <a:pt x="892" y="2960"/>
                </a:lnTo>
                <a:lnTo>
                  <a:pt x="843" y="3008"/>
                </a:lnTo>
                <a:lnTo>
                  <a:pt x="792" y="3063"/>
                </a:lnTo>
                <a:lnTo>
                  <a:pt x="741" y="3119"/>
                </a:lnTo>
                <a:lnTo>
                  <a:pt x="741" y="3119"/>
                </a:lnTo>
                <a:lnTo>
                  <a:pt x="691" y="3178"/>
                </a:lnTo>
                <a:lnTo>
                  <a:pt x="644" y="3236"/>
                </a:lnTo>
                <a:lnTo>
                  <a:pt x="600" y="3293"/>
                </a:lnTo>
                <a:lnTo>
                  <a:pt x="562" y="3344"/>
                </a:lnTo>
                <a:lnTo>
                  <a:pt x="505" y="3422"/>
                </a:lnTo>
                <a:lnTo>
                  <a:pt x="484" y="3454"/>
                </a:lnTo>
                <a:lnTo>
                  <a:pt x="484" y="3454"/>
                </a:lnTo>
                <a:lnTo>
                  <a:pt x="478" y="3467"/>
                </a:lnTo>
                <a:lnTo>
                  <a:pt x="474" y="3479"/>
                </a:lnTo>
                <a:lnTo>
                  <a:pt x="474" y="3495"/>
                </a:lnTo>
                <a:lnTo>
                  <a:pt x="474" y="3511"/>
                </a:lnTo>
                <a:lnTo>
                  <a:pt x="478" y="3526"/>
                </a:lnTo>
                <a:lnTo>
                  <a:pt x="484" y="3542"/>
                </a:lnTo>
                <a:lnTo>
                  <a:pt x="491" y="3558"/>
                </a:lnTo>
                <a:lnTo>
                  <a:pt x="501" y="3570"/>
                </a:lnTo>
                <a:lnTo>
                  <a:pt x="501" y="3570"/>
                </a:lnTo>
                <a:lnTo>
                  <a:pt x="525" y="3600"/>
                </a:lnTo>
                <a:lnTo>
                  <a:pt x="549" y="3629"/>
                </a:lnTo>
                <a:lnTo>
                  <a:pt x="579" y="3660"/>
                </a:lnTo>
                <a:lnTo>
                  <a:pt x="666" y="3747"/>
                </a:lnTo>
                <a:lnTo>
                  <a:pt x="670" y="3752"/>
                </a:lnTo>
                <a:lnTo>
                  <a:pt x="670" y="3752"/>
                </a:lnTo>
                <a:lnTo>
                  <a:pt x="694" y="3775"/>
                </a:lnTo>
                <a:lnTo>
                  <a:pt x="741" y="3815"/>
                </a:lnTo>
                <a:lnTo>
                  <a:pt x="868" y="3920"/>
                </a:lnTo>
                <a:lnTo>
                  <a:pt x="868" y="3920"/>
                </a:lnTo>
                <a:lnTo>
                  <a:pt x="882" y="3929"/>
                </a:lnTo>
                <a:lnTo>
                  <a:pt x="898" y="3935"/>
                </a:lnTo>
                <a:lnTo>
                  <a:pt x="915" y="3939"/>
                </a:lnTo>
                <a:lnTo>
                  <a:pt x="932" y="3940"/>
                </a:lnTo>
                <a:lnTo>
                  <a:pt x="947" y="3939"/>
                </a:lnTo>
                <a:lnTo>
                  <a:pt x="962" y="3937"/>
                </a:lnTo>
                <a:lnTo>
                  <a:pt x="974" y="3933"/>
                </a:lnTo>
                <a:lnTo>
                  <a:pt x="986" y="3926"/>
                </a:lnTo>
                <a:lnTo>
                  <a:pt x="986" y="3926"/>
                </a:lnTo>
                <a:lnTo>
                  <a:pt x="1016" y="3903"/>
                </a:lnTo>
                <a:lnTo>
                  <a:pt x="1090" y="3843"/>
                </a:lnTo>
                <a:lnTo>
                  <a:pt x="1139" y="3802"/>
                </a:lnTo>
                <a:lnTo>
                  <a:pt x="1192" y="3757"/>
                </a:lnTo>
                <a:lnTo>
                  <a:pt x="1247" y="3705"/>
                </a:lnTo>
                <a:lnTo>
                  <a:pt x="1303" y="3651"/>
                </a:lnTo>
                <a:lnTo>
                  <a:pt x="1303" y="3651"/>
                </a:lnTo>
                <a:lnTo>
                  <a:pt x="1358" y="3596"/>
                </a:lnTo>
                <a:lnTo>
                  <a:pt x="1408" y="3542"/>
                </a:lnTo>
                <a:lnTo>
                  <a:pt x="1455" y="3489"/>
                </a:lnTo>
                <a:lnTo>
                  <a:pt x="1495" y="3442"/>
                </a:lnTo>
                <a:lnTo>
                  <a:pt x="1555" y="3371"/>
                </a:lnTo>
                <a:lnTo>
                  <a:pt x="1577" y="3343"/>
                </a:lnTo>
                <a:lnTo>
                  <a:pt x="1577" y="3343"/>
                </a:lnTo>
                <a:lnTo>
                  <a:pt x="1593" y="3324"/>
                </a:lnTo>
                <a:lnTo>
                  <a:pt x="1612" y="3307"/>
                </a:lnTo>
                <a:lnTo>
                  <a:pt x="1632" y="3293"/>
                </a:lnTo>
                <a:lnTo>
                  <a:pt x="1653" y="3283"/>
                </a:lnTo>
                <a:lnTo>
                  <a:pt x="1664" y="3279"/>
                </a:lnTo>
                <a:lnTo>
                  <a:pt x="1676" y="3274"/>
                </a:lnTo>
                <a:lnTo>
                  <a:pt x="1687" y="3273"/>
                </a:lnTo>
                <a:lnTo>
                  <a:pt x="1698" y="3272"/>
                </a:lnTo>
                <a:lnTo>
                  <a:pt x="1710" y="3270"/>
                </a:lnTo>
                <a:lnTo>
                  <a:pt x="1721" y="3272"/>
                </a:lnTo>
                <a:lnTo>
                  <a:pt x="1731" y="3274"/>
                </a:lnTo>
                <a:lnTo>
                  <a:pt x="1742" y="3279"/>
                </a:lnTo>
                <a:lnTo>
                  <a:pt x="1742" y="3279"/>
                </a:lnTo>
                <a:lnTo>
                  <a:pt x="1757" y="3284"/>
                </a:lnTo>
                <a:lnTo>
                  <a:pt x="1771" y="3290"/>
                </a:lnTo>
                <a:lnTo>
                  <a:pt x="1788" y="3296"/>
                </a:lnTo>
                <a:lnTo>
                  <a:pt x="1903" y="3329"/>
                </a:lnTo>
                <a:lnTo>
                  <a:pt x="2016" y="3350"/>
                </a:lnTo>
                <a:lnTo>
                  <a:pt x="2065" y="3354"/>
                </a:lnTo>
                <a:lnTo>
                  <a:pt x="2065" y="3354"/>
                </a:lnTo>
                <a:lnTo>
                  <a:pt x="2077" y="3356"/>
                </a:lnTo>
                <a:lnTo>
                  <a:pt x="2087" y="3358"/>
                </a:lnTo>
                <a:lnTo>
                  <a:pt x="2097" y="3363"/>
                </a:lnTo>
                <a:lnTo>
                  <a:pt x="2107" y="3368"/>
                </a:lnTo>
                <a:lnTo>
                  <a:pt x="2117" y="3374"/>
                </a:lnTo>
                <a:lnTo>
                  <a:pt x="2125" y="3381"/>
                </a:lnTo>
                <a:lnTo>
                  <a:pt x="2134" y="3390"/>
                </a:lnTo>
                <a:lnTo>
                  <a:pt x="2142" y="3398"/>
                </a:lnTo>
                <a:lnTo>
                  <a:pt x="2156" y="3418"/>
                </a:lnTo>
                <a:lnTo>
                  <a:pt x="2168" y="3439"/>
                </a:lnTo>
                <a:lnTo>
                  <a:pt x="2178" y="3462"/>
                </a:lnTo>
                <a:lnTo>
                  <a:pt x="2183" y="3485"/>
                </a:lnTo>
                <a:lnTo>
                  <a:pt x="2183" y="3485"/>
                </a:lnTo>
                <a:lnTo>
                  <a:pt x="2191" y="3521"/>
                </a:lnTo>
                <a:lnTo>
                  <a:pt x="2212" y="3612"/>
                </a:lnTo>
                <a:lnTo>
                  <a:pt x="2226" y="3671"/>
                </a:lnTo>
                <a:lnTo>
                  <a:pt x="2245" y="3740"/>
                </a:lnTo>
                <a:lnTo>
                  <a:pt x="2266" y="3811"/>
                </a:lnTo>
                <a:lnTo>
                  <a:pt x="2290" y="3885"/>
                </a:lnTo>
                <a:lnTo>
                  <a:pt x="2290" y="3885"/>
                </a:lnTo>
                <a:lnTo>
                  <a:pt x="2320" y="3970"/>
                </a:lnTo>
                <a:lnTo>
                  <a:pt x="2348" y="4045"/>
                </a:lnTo>
                <a:lnTo>
                  <a:pt x="2374" y="4107"/>
                </a:lnTo>
                <a:lnTo>
                  <a:pt x="2394" y="4154"/>
                </a:lnTo>
                <a:lnTo>
                  <a:pt x="2451" y="4273"/>
                </a:lnTo>
                <a:lnTo>
                  <a:pt x="2451" y="4273"/>
                </a:lnTo>
                <a:lnTo>
                  <a:pt x="2458" y="4283"/>
                </a:lnTo>
                <a:lnTo>
                  <a:pt x="2468" y="4293"/>
                </a:lnTo>
                <a:lnTo>
                  <a:pt x="2481" y="4302"/>
                </a:lnTo>
                <a:lnTo>
                  <a:pt x="2495" y="4310"/>
                </a:lnTo>
                <a:lnTo>
                  <a:pt x="2511" y="4316"/>
                </a:lnTo>
                <a:lnTo>
                  <a:pt x="2526" y="4319"/>
                </a:lnTo>
                <a:lnTo>
                  <a:pt x="2543" y="4320"/>
                </a:lnTo>
                <a:lnTo>
                  <a:pt x="2559" y="4319"/>
                </a:lnTo>
                <a:lnTo>
                  <a:pt x="2653" y="4299"/>
                </a:lnTo>
                <a:lnTo>
                  <a:pt x="2653" y="4299"/>
                </a:lnTo>
                <a:lnTo>
                  <a:pt x="2725" y="4283"/>
                </a:lnTo>
                <a:lnTo>
                  <a:pt x="2765" y="4272"/>
                </a:lnTo>
                <a:lnTo>
                  <a:pt x="2805" y="4260"/>
                </a:lnTo>
                <a:lnTo>
                  <a:pt x="2805" y="4260"/>
                </a:lnTo>
                <a:lnTo>
                  <a:pt x="2845" y="4247"/>
                </a:lnTo>
                <a:lnTo>
                  <a:pt x="2883" y="4235"/>
                </a:lnTo>
                <a:lnTo>
                  <a:pt x="2953" y="4209"/>
                </a:lnTo>
                <a:lnTo>
                  <a:pt x="3008" y="4188"/>
                </a:lnTo>
                <a:lnTo>
                  <a:pt x="3043" y="4173"/>
                </a:lnTo>
                <a:lnTo>
                  <a:pt x="3051" y="4169"/>
                </a:lnTo>
                <a:lnTo>
                  <a:pt x="3051" y="4169"/>
                </a:lnTo>
                <a:lnTo>
                  <a:pt x="3065" y="4161"/>
                </a:lnTo>
                <a:lnTo>
                  <a:pt x="3077" y="4151"/>
                </a:lnTo>
                <a:lnTo>
                  <a:pt x="3088" y="4139"/>
                </a:lnTo>
                <a:lnTo>
                  <a:pt x="3097" y="4127"/>
                </a:lnTo>
                <a:lnTo>
                  <a:pt x="3104" y="4114"/>
                </a:lnTo>
                <a:lnTo>
                  <a:pt x="3108" y="4101"/>
                </a:lnTo>
                <a:lnTo>
                  <a:pt x="3111" y="4088"/>
                </a:lnTo>
                <a:lnTo>
                  <a:pt x="3111" y="4077"/>
                </a:lnTo>
                <a:lnTo>
                  <a:pt x="3111" y="4077"/>
                </a:lnTo>
                <a:lnTo>
                  <a:pt x="3105" y="4038"/>
                </a:lnTo>
                <a:lnTo>
                  <a:pt x="3091" y="3942"/>
                </a:lnTo>
                <a:lnTo>
                  <a:pt x="3080" y="3879"/>
                </a:lnTo>
                <a:lnTo>
                  <a:pt x="3065" y="3809"/>
                </a:lnTo>
                <a:lnTo>
                  <a:pt x="3050" y="3737"/>
                </a:lnTo>
                <a:lnTo>
                  <a:pt x="3031" y="3663"/>
                </a:lnTo>
                <a:lnTo>
                  <a:pt x="3031" y="3663"/>
                </a:lnTo>
                <a:lnTo>
                  <a:pt x="3011" y="3587"/>
                </a:lnTo>
                <a:lnTo>
                  <a:pt x="2988" y="3516"/>
                </a:lnTo>
                <a:lnTo>
                  <a:pt x="2967" y="3449"/>
                </a:lnTo>
                <a:lnTo>
                  <a:pt x="2946" y="3391"/>
                </a:lnTo>
                <a:lnTo>
                  <a:pt x="2913" y="3303"/>
                </a:lnTo>
                <a:lnTo>
                  <a:pt x="2900" y="3269"/>
                </a:lnTo>
                <a:lnTo>
                  <a:pt x="2900" y="3269"/>
                </a:lnTo>
                <a:lnTo>
                  <a:pt x="2893" y="3249"/>
                </a:lnTo>
                <a:lnTo>
                  <a:pt x="2889" y="3228"/>
                </a:lnTo>
                <a:lnTo>
                  <a:pt x="2886" y="3206"/>
                </a:lnTo>
                <a:lnTo>
                  <a:pt x="2887" y="3186"/>
                </a:lnTo>
                <a:lnTo>
                  <a:pt x="2889" y="3166"/>
                </a:lnTo>
                <a:lnTo>
                  <a:pt x="2895" y="3146"/>
                </a:lnTo>
                <a:lnTo>
                  <a:pt x="2902" y="3129"/>
                </a:lnTo>
                <a:lnTo>
                  <a:pt x="2910" y="3114"/>
                </a:lnTo>
                <a:lnTo>
                  <a:pt x="2910" y="3108"/>
                </a:lnTo>
                <a:lnTo>
                  <a:pt x="2929" y="3095"/>
                </a:lnTo>
                <a:lnTo>
                  <a:pt x="2929" y="3095"/>
                </a:lnTo>
                <a:lnTo>
                  <a:pt x="2947" y="3080"/>
                </a:lnTo>
                <a:lnTo>
                  <a:pt x="2977" y="3054"/>
                </a:lnTo>
                <a:lnTo>
                  <a:pt x="3013" y="3021"/>
                </a:lnTo>
                <a:lnTo>
                  <a:pt x="3050" y="2983"/>
                </a:lnTo>
                <a:lnTo>
                  <a:pt x="3050" y="2983"/>
                </a:lnTo>
                <a:lnTo>
                  <a:pt x="3064" y="2969"/>
                </a:lnTo>
                <a:lnTo>
                  <a:pt x="3077" y="2956"/>
                </a:lnTo>
                <a:lnTo>
                  <a:pt x="3098" y="2929"/>
                </a:lnTo>
                <a:lnTo>
                  <a:pt x="3098" y="2929"/>
                </a:lnTo>
                <a:lnTo>
                  <a:pt x="3112" y="2910"/>
                </a:lnTo>
                <a:lnTo>
                  <a:pt x="3128" y="2893"/>
                </a:lnTo>
                <a:lnTo>
                  <a:pt x="3128" y="2893"/>
                </a:lnTo>
                <a:lnTo>
                  <a:pt x="3138" y="2879"/>
                </a:lnTo>
                <a:lnTo>
                  <a:pt x="3146" y="2869"/>
                </a:lnTo>
                <a:lnTo>
                  <a:pt x="3153" y="2859"/>
                </a:lnTo>
                <a:lnTo>
                  <a:pt x="3153" y="2859"/>
                </a:lnTo>
                <a:lnTo>
                  <a:pt x="3161" y="2849"/>
                </a:lnTo>
                <a:lnTo>
                  <a:pt x="3168" y="2841"/>
                </a:lnTo>
                <a:lnTo>
                  <a:pt x="3176" y="2834"/>
                </a:lnTo>
                <a:lnTo>
                  <a:pt x="3186" y="2826"/>
                </a:lnTo>
                <a:lnTo>
                  <a:pt x="3198" y="2821"/>
                </a:lnTo>
                <a:lnTo>
                  <a:pt x="3208" y="2816"/>
                </a:lnTo>
                <a:lnTo>
                  <a:pt x="3219" y="2814"/>
                </a:lnTo>
                <a:lnTo>
                  <a:pt x="3232" y="2811"/>
                </a:lnTo>
                <a:lnTo>
                  <a:pt x="3243" y="2808"/>
                </a:lnTo>
                <a:lnTo>
                  <a:pt x="3256" y="2808"/>
                </a:lnTo>
                <a:lnTo>
                  <a:pt x="3280" y="2808"/>
                </a:lnTo>
                <a:lnTo>
                  <a:pt x="3304" y="2811"/>
                </a:lnTo>
                <a:lnTo>
                  <a:pt x="3327" y="2818"/>
                </a:lnTo>
                <a:lnTo>
                  <a:pt x="3327" y="2818"/>
                </a:lnTo>
                <a:lnTo>
                  <a:pt x="3361" y="2829"/>
                </a:lnTo>
                <a:lnTo>
                  <a:pt x="3451" y="2856"/>
                </a:lnTo>
                <a:lnTo>
                  <a:pt x="3511" y="2873"/>
                </a:lnTo>
                <a:lnTo>
                  <a:pt x="3577" y="2890"/>
                </a:lnTo>
                <a:lnTo>
                  <a:pt x="3650" y="2909"/>
                </a:lnTo>
                <a:lnTo>
                  <a:pt x="3725" y="2925"/>
                </a:lnTo>
                <a:lnTo>
                  <a:pt x="3725" y="2925"/>
                </a:lnTo>
                <a:lnTo>
                  <a:pt x="3795" y="2937"/>
                </a:lnTo>
                <a:lnTo>
                  <a:pt x="3865" y="2949"/>
                </a:lnTo>
                <a:lnTo>
                  <a:pt x="3930" y="2959"/>
                </a:lnTo>
                <a:lnTo>
                  <a:pt x="3990" y="2966"/>
                </a:lnTo>
                <a:lnTo>
                  <a:pt x="4088" y="2974"/>
                </a:lnTo>
                <a:lnTo>
                  <a:pt x="4142" y="2979"/>
                </a:lnTo>
                <a:lnTo>
                  <a:pt x="4145" y="2979"/>
                </a:lnTo>
                <a:lnTo>
                  <a:pt x="4145" y="2979"/>
                </a:lnTo>
                <a:lnTo>
                  <a:pt x="4158" y="2977"/>
                </a:lnTo>
                <a:lnTo>
                  <a:pt x="4172" y="2974"/>
                </a:lnTo>
                <a:lnTo>
                  <a:pt x="4185" y="2967"/>
                </a:lnTo>
                <a:lnTo>
                  <a:pt x="4198" y="2959"/>
                </a:lnTo>
                <a:lnTo>
                  <a:pt x="4209" y="2949"/>
                </a:lnTo>
                <a:lnTo>
                  <a:pt x="4220" y="2936"/>
                </a:lnTo>
                <a:lnTo>
                  <a:pt x="4230" y="2923"/>
                </a:lnTo>
                <a:lnTo>
                  <a:pt x="4237" y="2908"/>
                </a:lnTo>
                <a:lnTo>
                  <a:pt x="4237" y="2906"/>
                </a:lnTo>
                <a:lnTo>
                  <a:pt x="4237" y="2906"/>
                </a:lnTo>
                <a:lnTo>
                  <a:pt x="4252" y="2866"/>
                </a:lnTo>
                <a:lnTo>
                  <a:pt x="4274" y="2792"/>
                </a:lnTo>
                <a:lnTo>
                  <a:pt x="4307" y="2677"/>
                </a:lnTo>
                <a:lnTo>
                  <a:pt x="4307" y="2677"/>
                </a:lnTo>
                <a:lnTo>
                  <a:pt x="4331" y="2553"/>
                </a:lnTo>
                <a:lnTo>
                  <a:pt x="4350" y="2457"/>
                </a:lnTo>
                <a:lnTo>
                  <a:pt x="4353" y="2417"/>
                </a:lnTo>
                <a:lnTo>
                  <a:pt x="4353" y="2417"/>
                </a:lnTo>
                <a:lnTo>
                  <a:pt x="4353" y="2400"/>
                </a:lnTo>
                <a:lnTo>
                  <a:pt x="4351" y="2383"/>
                </a:lnTo>
                <a:lnTo>
                  <a:pt x="4345" y="2366"/>
                </a:lnTo>
                <a:lnTo>
                  <a:pt x="4340" y="2350"/>
                </a:lnTo>
                <a:lnTo>
                  <a:pt x="4331" y="2337"/>
                </a:lnTo>
                <a:lnTo>
                  <a:pt x="4323" y="2324"/>
                </a:lnTo>
                <a:lnTo>
                  <a:pt x="4313" y="2316"/>
                </a:lnTo>
                <a:lnTo>
                  <a:pt x="4303" y="2310"/>
                </a:lnTo>
                <a:lnTo>
                  <a:pt x="4303" y="2310"/>
                </a:lnTo>
                <a:close/>
                <a:moveTo>
                  <a:pt x="2176" y="2650"/>
                </a:moveTo>
                <a:lnTo>
                  <a:pt x="2176" y="2650"/>
                </a:lnTo>
                <a:lnTo>
                  <a:pt x="2152" y="2649"/>
                </a:lnTo>
                <a:lnTo>
                  <a:pt x="2127" y="2647"/>
                </a:lnTo>
                <a:lnTo>
                  <a:pt x="2102" y="2644"/>
                </a:lnTo>
                <a:lnTo>
                  <a:pt x="2078" y="2640"/>
                </a:lnTo>
                <a:lnTo>
                  <a:pt x="2055" y="2634"/>
                </a:lnTo>
                <a:lnTo>
                  <a:pt x="2031" y="2627"/>
                </a:lnTo>
                <a:lnTo>
                  <a:pt x="2008" y="2620"/>
                </a:lnTo>
                <a:lnTo>
                  <a:pt x="1987" y="2612"/>
                </a:lnTo>
                <a:lnTo>
                  <a:pt x="1964" y="2602"/>
                </a:lnTo>
                <a:lnTo>
                  <a:pt x="1944" y="2590"/>
                </a:lnTo>
                <a:lnTo>
                  <a:pt x="1923" y="2579"/>
                </a:lnTo>
                <a:lnTo>
                  <a:pt x="1903" y="2566"/>
                </a:lnTo>
                <a:lnTo>
                  <a:pt x="1885" y="2552"/>
                </a:lnTo>
                <a:lnTo>
                  <a:pt x="1866" y="2538"/>
                </a:lnTo>
                <a:lnTo>
                  <a:pt x="1848" y="2522"/>
                </a:lnTo>
                <a:lnTo>
                  <a:pt x="1831" y="2506"/>
                </a:lnTo>
                <a:lnTo>
                  <a:pt x="1815" y="2489"/>
                </a:lnTo>
                <a:lnTo>
                  <a:pt x="1799" y="2471"/>
                </a:lnTo>
                <a:lnTo>
                  <a:pt x="1785" y="2452"/>
                </a:lnTo>
                <a:lnTo>
                  <a:pt x="1771" y="2434"/>
                </a:lnTo>
                <a:lnTo>
                  <a:pt x="1758" y="2414"/>
                </a:lnTo>
                <a:lnTo>
                  <a:pt x="1747" y="2394"/>
                </a:lnTo>
                <a:lnTo>
                  <a:pt x="1737" y="2373"/>
                </a:lnTo>
                <a:lnTo>
                  <a:pt x="1727" y="2351"/>
                </a:lnTo>
                <a:lnTo>
                  <a:pt x="1718" y="2329"/>
                </a:lnTo>
                <a:lnTo>
                  <a:pt x="1710" y="2306"/>
                </a:lnTo>
                <a:lnTo>
                  <a:pt x="1703" y="2283"/>
                </a:lnTo>
                <a:lnTo>
                  <a:pt x="1698" y="2259"/>
                </a:lnTo>
                <a:lnTo>
                  <a:pt x="1694" y="2235"/>
                </a:lnTo>
                <a:lnTo>
                  <a:pt x="1690" y="2210"/>
                </a:lnTo>
                <a:lnTo>
                  <a:pt x="1688" y="2185"/>
                </a:lnTo>
                <a:lnTo>
                  <a:pt x="1688" y="2161"/>
                </a:lnTo>
                <a:lnTo>
                  <a:pt x="1688" y="2161"/>
                </a:lnTo>
                <a:lnTo>
                  <a:pt x="1688" y="2135"/>
                </a:lnTo>
                <a:lnTo>
                  <a:pt x="1690" y="2111"/>
                </a:lnTo>
                <a:lnTo>
                  <a:pt x="1694" y="2085"/>
                </a:lnTo>
                <a:lnTo>
                  <a:pt x="1698" y="2061"/>
                </a:lnTo>
                <a:lnTo>
                  <a:pt x="1703" y="2038"/>
                </a:lnTo>
                <a:lnTo>
                  <a:pt x="1710" y="2016"/>
                </a:lnTo>
                <a:lnTo>
                  <a:pt x="1718" y="1993"/>
                </a:lnTo>
                <a:lnTo>
                  <a:pt x="1727" y="1970"/>
                </a:lnTo>
                <a:lnTo>
                  <a:pt x="1737" y="1949"/>
                </a:lnTo>
                <a:lnTo>
                  <a:pt x="1747" y="1927"/>
                </a:lnTo>
                <a:lnTo>
                  <a:pt x="1758" y="1908"/>
                </a:lnTo>
                <a:lnTo>
                  <a:pt x="1771" y="1888"/>
                </a:lnTo>
                <a:lnTo>
                  <a:pt x="1785" y="1868"/>
                </a:lnTo>
                <a:lnTo>
                  <a:pt x="1799" y="1849"/>
                </a:lnTo>
                <a:lnTo>
                  <a:pt x="1815" y="1832"/>
                </a:lnTo>
                <a:lnTo>
                  <a:pt x="1831" y="1815"/>
                </a:lnTo>
                <a:lnTo>
                  <a:pt x="1848" y="1798"/>
                </a:lnTo>
                <a:lnTo>
                  <a:pt x="1866" y="1784"/>
                </a:lnTo>
                <a:lnTo>
                  <a:pt x="1885" y="1768"/>
                </a:lnTo>
                <a:lnTo>
                  <a:pt x="1903" y="1755"/>
                </a:lnTo>
                <a:lnTo>
                  <a:pt x="1923" y="1743"/>
                </a:lnTo>
                <a:lnTo>
                  <a:pt x="1944" y="1731"/>
                </a:lnTo>
                <a:lnTo>
                  <a:pt x="1964" y="1720"/>
                </a:lnTo>
                <a:lnTo>
                  <a:pt x="1987" y="1710"/>
                </a:lnTo>
                <a:lnTo>
                  <a:pt x="2008" y="1701"/>
                </a:lnTo>
                <a:lnTo>
                  <a:pt x="2031" y="1693"/>
                </a:lnTo>
                <a:lnTo>
                  <a:pt x="2055" y="1687"/>
                </a:lnTo>
                <a:lnTo>
                  <a:pt x="2078" y="1681"/>
                </a:lnTo>
                <a:lnTo>
                  <a:pt x="2102" y="1677"/>
                </a:lnTo>
                <a:lnTo>
                  <a:pt x="2127" y="1674"/>
                </a:lnTo>
                <a:lnTo>
                  <a:pt x="2152" y="1671"/>
                </a:lnTo>
                <a:lnTo>
                  <a:pt x="2176" y="1671"/>
                </a:lnTo>
                <a:lnTo>
                  <a:pt x="2176" y="1671"/>
                </a:lnTo>
                <a:lnTo>
                  <a:pt x="2202" y="1671"/>
                </a:lnTo>
                <a:lnTo>
                  <a:pt x="2227" y="1674"/>
                </a:lnTo>
                <a:lnTo>
                  <a:pt x="2252" y="1677"/>
                </a:lnTo>
                <a:lnTo>
                  <a:pt x="2276" y="1681"/>
                </a:lnTo>
                <a:lnTo>
                  <a:pt x="2299" y="1687"/>
                </a:lnTo>
                <a:lnTo>
                  <a:pt x="2323" y="1693"/>
                </a:lnTo>
                <a:lnTo>
                  <a:pt x="2346" y="1701"/>
                </a:lnTo>
                <a:lnTo>
                  <a:pt x="2367" y="1710"/>
                </a:lnTo>
                <a:lnTo>
                  <a:pt x="2388" y="1720"/>
                </a:lnTo>
                <a:lnTo>
                  <a:pt x="2410" y="1731"/>
                </a:lnTo>
                <a:lnTo>
                  <a:pt x="2431" y="1743"/>
                </a:lnTo>
                <a:lnTo>
                  <a:pt x="2451" y="1755"/>
                </a:lnTo>
                <a:lnTo>
                  <a:pt x="2469" y="1768"/>
                </a:lnTo>
                <a:lnTo>
                  <a:pt x="2488" y="1784"/>
                </a:lnTo>
                <a:lnTo>
                  <a:pt x="2506" y="1798"/>
                </a:lnTo>
                <a:lnTo>
                  <a:pt x="2522" y="1815"/>
                </a:lnTo>
                <a:lnTo>
                  <a:pt x="2539" y="1832"/>
                </a:lnTo>
                <a:lnTo>
                  <a:pt x="2555" y="1849"/>
                </a:lnTo>
                <a:lnTo>
                  <a:pt x="2569" y="1868"/>
                </a:lnTo>
                <a:lnTo>
                  <a:pt x="2582" y="1888"/>
                </a:lnTo>
                <a:lnTo>
                  <a:pt x="2594" y="1908"/>
                </a:lnTo>
                <a:lnTo>
                  <a:pt x="2607" y="1927"/>
                </a:lnTo>
                <a:lnTo>
                  <a:pt x="2617" y="1949"/>
                </a:lnTo>
                <a:lnTo>
                  <a:pt x="2627" y="1970"/>
                </a:lnTo>
                <a:lnTo>
                  <a:pt x="2636" y="1993"/>
                </a:lnTo>
                <a:lnTo>
                  <a:pt x="2644" y="2016"/>
                </a:lnTo>
                <a:lnTo>
                  <a:pt x="2650" y="2038"/>
                </a:lnTo>
                <a:lnTo>
                  <a:pt x="2656" y="2061"/>
                </a:lnTo>
                <a:lnTo>
                  <a:pt x="2660" y="2085"/>
                </a:lnTo>
                <a:lnTo>
                  <a:pt x="2663" y="2111"/>
                </a:lnTo>
                <a:lnTo>
                  <a:pt x="2666" y="2135"/>
                </a:lnTo>
                <a:lnTo>
                  <a:pt x="2666" y="2161"/>
                </a:lnTo>
                <a:lnTo>
                  <a:pt x="2666" y="2161"/>
                </a:lnTo>
                <a:lnTo>
                  <a:pt x="2666" y="2185"/>
                </a:lnTo>
                <a:lnTo>
                  <a:pt x="2663" y="2210"/>
                </a:lnTo>
                <a:lnTo>
                  <a:pt x="2660" y="2235"/>
                </a:lnTo>
                <a:lnTo>
                  <a:pt x="2656" y="2259"/>
                </a:lnTo>
                <a:lnTo>
                  <a:pt x="2650" y="2283"/>
                </a:lnTo>
                <a:lnTo>
                  <a:pt x="2644" y="2306"/>
                </a:lnTo>
                <a:lnTo>
                  <a:pt x="2636" y="2329"/>
                </a:lnTo>
                <a:lnTo>
                  <a:pt x="2627" y="2351"/>
                </a:lnTo>
                <a:lnTo>
                  <a:pt x="2617" y="2373"/>
                </a:lnTo>
                <a:lnTo>
                  <a:pt x="2607" y="2394"/>
                </a:lnTo>
                <a:lnTo>
                  <a:pt x="2594" y="2414"/>
                </a:lnTo>
                <a:lnTo>
                  <a:pt x="2582" y="2434"/>
                </a:lnTo>
                <a:lnTo>
                  <a:pt x="2569" y="2452"/>
                </a:lnTo>
                <a:lnTo>
                  <a:pt x="2555" y="2471"/>
                </a:lnTo>
                <a:lnTo>
                  <a:pt x="2539" y="2489"/>
                </a:lnTo>
                <a:lnTo>
                  <a:pt x="2522" y="2506"/>
                </a:lnTo>
                <a:lnTo>
                  <a:pt x="2506" y="2522"/>
                </a:lnTo>
                <a:lnTo>
                  <a:pt x="2488" y="2538"/>
                </a:lnTo>
                <a:lnTo>
                  <a:pt x="2469" y="2552"/>
                </a:lnTo>
                <a:lnTo>
                  <a:pt x="2451" y="2566"/>
                </a:lnTo>
                <a:lnTo>
                  <a:pt x="2431" y="2579"/>
                </a:lnTo>
                <a:lnTo>
                  <a:pt x="2410" y="2590"/>
                </a:lnTo>
                <a:lnTo>
                  <a:pt x="2388" y="2602"/>
                </a:lnTo>
                <a:lnTo>
                  <a:pt x="2367" y="2612"/>
                </a:lnTo>
                <a:lnTo>
                  <a:pt x="2346" y="2620"/>
                </a:lnTo>
                <a:lnTo>
                  <a:pt x="2323" y="2627"/>
                </a:lnTo>
                <a:lnTo>
                  <a:pt x="2299" y="2634"/>
                </a:lnTo>
                <a:lnTo>
                  <a:pt x="2276" y="2640"/>
                </a:lnTo>
                <a:lnTo>
                  <a:pt x="2252" y="2644"/>
                </a:lnTo>
                <a:lnTo>
                  <a:pt x="2227" y="2647"/>
                </a:lnTo>
                <a:lnTo>
                  <a:pt x="2202" y="2649"/>
                </a:lnTo>
                <a:lnTo>
                  <a:pt x="2176" y="2650"/>
                </a:lnTo>
                <a:lnTo>
                  <a:pt x="2176" y="2650"/>
                </a:lnTo>
                <a:close/>
              </a:path>
            </a:pathLst>
          </a:custGeom>
          <a:solidFill>
            <a:srgbClr val="AF6FFF"/>
          </a:soli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sz="1600" b="1" dirty="0">
              <a:solidFill>
                <a:srgbClr val="FFFFFF"/>
              </a:solidFill>
              <a:latin typeface="Arial Narrow" pitchFamily="112" charset="0"/>
            </a:endParaRPr>
          </a:p>
        </p:txBody>
      </p:sp>
      <p:grpSp>
        <p:nvGrpSpPr>
          <p:cNvPr id="73" name="Group 3" descr="Teal gear group."/>
          <p:cNvGrpSpPr/>
          <p:nvPr/>
        </p:nvGrpSpPr>
        <p:grpSpPr>
          <a:xfrm rot="21099772">
            <a:off x="7273620" y="2290249"/>
            <a:ext cx="828547" cy="1124077"/>
            <a:chOff x="8997798" y="4210876"/>
            <a:chExt cx="1243863" cy="1265976"/>
          </a:xfrm>
        </p:grpSpPr>
        <p:sp>
          <p:nvSpPr>
            <p:cNvPr id="74" name="Freeform 7"/>
            <p:cNvSpPr>
              <a:spLocks noEditPoints="1"/>
            </p:cNvSpPr>
            <p:nvPr/>
          </p:nvSpPr>
          <p:spPr bwMode="auto">
            <a:xfrm rot="21414773">
              <a:off x="8997798" y="4210876"/>
              <a:ext cx="1243863" cy="1265976"/>
            </a:xfrm>
            <a:custGeom>
              <a:avLst/>
              <a:gdLst>
                <a:gd name="T0" fmla="*/ 1975 w 2250"/>
                <a:gd name="T1" fmla="*/ 1188 h 2291"/>
                <a:gd name="T2" fmla="*/ 1942 w 2250"/>
                <a:gd name="T3" fmla="*/ 1107 h 2291"/>
                <a:gd name="T4" fmla="*/ 1954 w 2250"/>
                <a:gd name="T5" fmla="*/ 959 h 2291"/>
                <a:gd name="T6" fmla="*/ 2202 w 2250"/>
                <a:gd name="T7" fmla="*/ 806 h 2291"/>
                <a:gd name="T8" fmla="*/ 2146 w 2250"/>
                <a:gd name="T9" fmla="*/ 632 h 2291"/>
                <a:gd name="T10" fmla="*/ 1979 w 2250"/>
                <a:gd name="T11" fmla="*/ 641 h 2291"/>
                <a:gd name="T12" fmla="*/ 1799 w 2250"/>
                <a:gd name="T13" fmla="*/ 673 h 2291"/>
                <a:gd name="T14" fmla="*/ 1695 w 2250"/>
                <a:gd name="T15" fmla="*/ 553 h 2291"/>
                <a:gd name="T16" fmla="*/ 1751 w 2250"/>
                <a:gd name="T17" fmla="*/ 374 h 2291"/>
                <a:gd name="T18" fmla="*/ 1723 w 2250"/>
                <a:gd name="T19" fmla="*/ 169 h 2291"/>
                <a:gd name="T20" fmla="*/ 1615 w 2250"/>
                <a:gd name="T21" fmla="*/ 132 h 2291"/>
                <a:gd name="T22" fmla="*/ 1430 w 2250"/>
                <a:gd name="T23" fmla="*/ 351 h 2291"/>
                <a:gd name="T24" fmla="*/ 1234 w 2250"/>
                <a:gd name="T25" fmla="*/ 326 h 2291"/>
                <a:gd name="T26" fmla="*/ 1182 w 2250"/>
                <a:gd name="T27" fmla="*/ 152 h 2291"/>
                <a:gd name="T28" fmla="*/ 1075 w 2250"/>
                <a:gd name="T29" fmla="*/ 0 h 2291"/>
                <a:gd name="T30" fmla="*/ 929 w 2250"/>
                <a:gd name="T31" fmla="*/ 37 h 2291"/>
                <a:gd name="T32" fmla="*/ 904 w 2250"/>
                <a:gd name="T33" fmla="*/ 334 h 2291"/>
                <a:gd name="T34" fmla="*/ 762 w 2250"/>
                <a:gd name="T35" fmla="*/ 407 h 2291"/>
                <a:gd name="T36" fmla="*/ 695 w 2250"/>
                <a:gd name="T37" fmla="*/ 407 h 2291"/>
                <a:gd name="T38" fmla="*/ 479 w 2250"/>
                <a:gd name="T39" fmla="*/ 219 h 2291"/>
                <a:gd name="T40" fmla="*/ 321 w 2250"/>
                <a:gd name="T41" fmla="*/ 334 h 2291"/>
                <a:gd name="T42" fmla="*/ 463 w 2250"/>
                <a:gd name="T43" fmla="*/ 595 h 2291"/>
                <a:gd name="T44" fmla="*/ 428 w 2250"/>
                <a:gd name="T45" fmla="*/ 713 h 2291"/>
                <a:gd name="T46" fmla="*/ 339 w 2250"/>
                <a:gd name="T47" fmla="*/ 797 h 2291"/>
                <a:gd name="T48" fmla="*/ 58 w 2250"/>
                <a:gd name="T49" fmla="*/ 777 h 2291"/>
                <a:gd name="T50" fmla="*/ 15 w 2250"/>
                <a:gd name="T51" fmla="*/ 985 h 2291"/>
                <a:gd name="T52" fmla="*/ 283 w 2250"/>
                <a:gd name="T53" fmla="*/ 1095 h 2291"/>
                <a:gd name="T54" fmla="*/ 309 w 2250"/>
                <a:gd name="T55" fmla="*/ 1188 h 2291"/>
                <a:gd name="T56" fmla="*/ 289 w 2250"/>
                <a:gd name="T57" fmla="*/ 1325 h 2291"/>
                <a:gd name="T58" fmla="*/ 45 w 2250"/>
                <a:gd name="T59" fmla="*/ 1481 h 2291"/>
                <a:gd name="T60" fmla="*/ 111 w 2250"/>
                <a:gd name="T61" fmla="*/ 1657 h 2291"/>
                <a:gd name="T62" fmla="*/ 320 w 2250"/>
                <a:gd name="T63" fmla="*/ 1626 h 2291"/>
                <a:gd name="T64" fmla="*/ 462 w 2250"/>
                <a:gd name="T65" fmla="*/ 1617 h 2291"/>
                <a:gd name="T66" fmla="*/ 562 w 2250"/>
                <a:gd name="T67" fmla="*/ 1741 h 2291"/>
                <a:gd name="T68" fmla="*/ 481 w 2250"/>
                <a:gd name="T69" fmla="*/ 1951 h 2291"/>
                <a:gd name="T70" fmla="*/ 577 w 2250"/>
                <a:gd name="T71" fmla="*/ 2139 h 2291"/>
                <a:gd name="T72" fmla="*/ 728 w 2250"/>
                <a:gd name="T73" fmla="*/ 2044 h 2291"/>
                <a:gd name="T74" fmla="*/ 852 w 2250"/>
                <a:gd name="T75" fmla="*/ 1914 h 2291"/>
                <a:gd name="T76" fmla="*/ 1035 w 2250"/>
                <a:gd name="T77" fmla="*/ 1973 h 2291"/>
                <a:gd name="T78" fmla="*/ 1092 w 2250"/>
                <a:gd name="T79" fmla="*/ 2219 h 2291"/>
                <a:gd name="T80" fmla="*/ 1208 w 2250"/>
                <a:gd name="T81" fmla="*/ 2278 h 2291"/>
                <a:gd name="T82" fmla="*/ 1321 w 2250"/>
                <a:gd name="T83" fmla="*/ 2243 h 2291"/>
                <a:gd name="T84" fmla="*/ 1343 w 2250"/>
                <a:gd name="T85" fmla="*/ 1953 h 2291"/>
                <a:gd name="T86" fmla="*/ 1488 w 2250"/>
                <a:gd name="T87" fmla="*/ 1873 h 2291"/>
                <a:gd name="T88" fmla="*/ 1559 w 2250"/>
                <a:gd name="T89" fmla="*/ 1879 h 2291"/>
                <a:gd name="T90" fmla="*/ 1784 w 2250"/>
                <a:gd name="T91" fmla="*/ 2062 h 2291"/>
                <a:gd name="T92" fmla="*/ 1923 w 2250"/>
                <a:gd name="T93" fmla="*/ 1954 h 2291"/>
                <a:gd name="T94" fmla="*/ 1837 w 2250"/>
                <a:gd name="T95" fmla="*/ 1756 h 2291"/>
                <a:gd name="T96" fmla="*/ 1784 w 2250"/>
                <a:gd name="T97" fmla="*/ 1624 h 2291"/>
                <a:gd name="T98" fmla="*/ 1895 w 2250"/>
                <a:gd name="T99" fmla="*/ 1482 h 2291"/>
                <a:gd name="T100" fmla="*/ 2185 w 2250"/>
                <a:gd name="T101" fmla="*/ 1506 h 2291"/>
                <a:gd name="T102" fmla="*/ 2242 w 2250"/>
                <a:gd name="T103" fmla="*/ 1300 h 2291"/>
                <a:gd name="T104" fmla="*/ 998 w 2250"/>
                <a:gd name="T105" fmla="*/ 1334 h 2291"/>
                <a:gd name="T106" fmla="*/ 898 w 2250"/>
                <a:gd name="T107" fmla="*/ 1145 h 2291"/>
                <a:gd name="T108" fmla="*/ 1016 w 2250"/>
                <a:gd name="T109" fmla="*/ 945 h 2291"/>
                <a:gd name="T110" fmla="*/ 1234 w 2250"/>
                <a:gd name="T111" fmla="*/ 945 h 2291"/>
                <a:gd name="T112" fmla="*/ 1352 w 2250"/>
                <a:gd name="T113" fmla="*/ 1145 h 2291"/>
                <a:gd name="T114" fmla="*/ 1253 w 2250"/>
                <a:gd name="T115" fmla="*/ 1334 h 2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50" h="2291">
                  <a:moveTo>
                    <a:pt x="2235" y="1294"/>
                  </a:moveTo>
                  <a:lnTo>
                    <a:pt x="2235" y="1294"/>
                  </a:lnTo>
                  <a:lnTo>
                    <a:pt x="2195" y="1275"/>
                  </a:lnTo>
                  <a:lnTo>
                    <a:pt x="2155" y="1257"/>
                  </a:lnTo>
                  <a:lnTo>
                    <a:pt x="2109" y="1238"/>
                  </a:lnTo>
                  <a:lnTo>
                    <a:pt x="2109" y="1238"/>
                  </a:lnTo>
                  <a:lnTo>
                    <a:pt x="2062" y="1219"/>
                  </a:lnTo>
                  <a:lnTo>
                    <a:pt x="2022" y="1204"/>
                  </a:lnTo>
                  <a:lnTo>
                    <a:pt x="1980" y="1191"/>
                  </a:lnTo>
                  <a:lnTo>
                    <a:pt x="1980" y="1191"/>
                  </a:lnTo>
                  <a:lnTo>
                    <a:pt x="1975" y="1188"/>
                  </a:lnTo>
                  <a:lnTo>
                    <a:pt x="1967" y="1183"/>
                  </a:lnTo>
                  <a:lnTo>
                    <a:pt x="1960" y="1179"/>
                  </a:lnTo>
                  <a:lnTo>
                    <a:pt x="1954" y="1173"/>
                  </a:lnTo>
                  <a:lnTo>
                    <a:pt x="1949" y="1167"/>
                  </a:lnTo>
                  <a:lnTo>
                    <a:pt x="1945" y="1160"/>
                  </a:lnTo>
                  <a:lnTo>
                    <a:pt x="1943" y="1152"/>
                  </a:lnTo>
                  <a:lnTo>
                    <a:pt x="1942" y="1144"/>
                  </a:lnTo>
                  <a:lnTo>
                    <a:pt x="1942" y="1121"/>
                  </a:lnTo>
                  <a:lnTo>
                    <a:pt x="1942" y="1121"/>
                  </a:lnTo>
                  <a:lnTo>
                    <a:pt x="1942" y="1107"/>
                  </a:lnTo>
                  <a:lnTo>
                    <a:pt x="1942" y="1107"/>
                  </a:lnTo>
                  <a:lnTo>
                    <a:pt x="1942" y="1092"/>
                  </a:lnTo>
                  <a:lnTo>
                    <a:pt x="1941" y="1077"/>
                  </a:lnTo>
                  <a:lnTo>
                    <a:pt x="1932" y="1007"/>
                  </a:lnTo>
                  <a:lnTo>
                    <a:pt x="1932" y="1007"/>
                  </a:lnTo>
                  <a:lnTo>
                    <a:pt x="1932" y="1000"/>
                  </a:lnTo>
                  <a:lnTo>
                    <a:pt x="1932" y="993"/>
                  </a:lnTo>
                  <a:lnTo>
                    <a:pt x="1935" y="985"/>
                  </a:lnTo>
                  <a:lnTo>
                    <a:pt x="1938" y="978"/>
                  </a:lnTo>
                  <a:lnTo>
                    <a:pt x="1942" y="970"/>
                  </a:lnTo>
                  <a:lnTo>
                    <a:pt x="1948" y="965"/>
                  </a:lnTo>
                  <a:lnTo>
                    <a:pt x="1954" y="959"/>
                  </a:lnTo>
                  <a:lnTo>
                    <a:pt x="1961" y="954"/>
                  </a:lnTo>
                  <a:lnTo>
                    <a:pt x="1961" y="954"/>
                  </a:lnTo>
                  <a:lnTo>
                    <a:pt x="2000" y="935"/>
                  </a:lnTo>
                  <a:lnTo>
                    <a:pt x="2038" y="914"/>
                  </a:lnTo>
                  <a:lnTo>
                    <a:pt x="2081" y="889"/>
                  </a:lnTo>
                  <a:lnTo>
                    <a:pt x="2081" y="889"/>
                  </a:lnTo>
                  <a:lnTo>
                    <a:pt x="2122" y="864"/>
                  </a:lnTo>
                  <a:lnTo>
                    <a:pt x="2161" y="837"/>
                  </a:lnTo>
                  <a:lnTo>
                    <a:pt x="2196" y="812"/>
                  </a:lnTo>
                  <a:lnTo>
                    <a:pt x="2196" y="812"/>
                  </a:lnTo>
                  <a:lnTo>
                    <a:pt x="2202" y="806"/>
                  </a:lnTo>
                  <a:lnTo>
                    <a:pt x="2205" y="797"/>
                  </a:lnTo>
                  <a:lnTo>
                    <a:pt x="2207" y="787"/>
                  </a:lnTo>
                  <a:lnTo>
                    <a:pt x="2205" y="777"/>
                  </a:lnTo>
                  <a:lnTo>
                    <a:pt x="2205" y="777"/>
                  </a:lnTo>
                  <a:lnTo>
                    <a:pt x="2198" y="753"/>
                  </a:lnTo>
                  <a:lnTo>
                    <a:pt x="2189" y="729"/>
                  </a:lnTo>
                  <a:lnTo>
                    <a:pt x="2179" y="704"/>
                  </a:lnTo>
                  <a:lnTo>
                    <a:pt x="2156" y="652"/>
                  </a:lnTo>
                  <a:lnTo>
                    <a:pt x="2156" y="652"/>
                  </a:lnTo>
                  <a:lnTo>
                    <a:pt x="2152" y="642"/>
                  </a:lnTo>
                  <a:lnTo>
                    <a:pt x="2146" y="632"/>
                  </a:lnTo>
                  <a:lnTo>
                    <a:pt x="2146" y="632"/>
                  </a:lnTo>
                  <a:lnTo>
                    <a:pt x="2139" y="623"/>
                  </a:lnTo>
                  <a:lnTo>
                    <a:pt x="2131" y="617"/>
                  </a:lnTo>
                  <a:lnTo>
                    <a:pt x="2121" y="612"/>
                  </a:lnTo>
                  <a:lnTo>
                    <a:pt x="2114" y="612"/>
                  </a:lnTo>
                  <a:lnTo>
                    <a:pt x="2114" y="612"/>
                  </a:lnTo>
                  <a:lnTo>
                    <a:pt x="2114" y="612"/>
                  </a:lnTo>
                  <a:lnTo>
                    <a:pt x="2114" y="612"/>
                  </a:lnTo>
                  <a:lnTo>
                    <a:pt x="2071" y="620"/>
                  </a:lnTo>
                  <a:lnTo>
                    <a:pt x="2028" y="629"/>
                  </a:lnTo>
                  <a:lnTo>
                    <a:pt x="1979" y="641"/>
                  </a:lnTo>
                  <a:lnTo>
                    <a:pt x="1979" y="641"/>
                  </a:lnTo>
                  <a:lnTo>
                    <a:pt x="1930" y="652"/>
                  </a:lnTo>
                  <a:lnTo>
                    <a:pt x="1889" y="666"/>
                  </a:lnTo>
                  <a:lnTo>
                    <a:pt x="1847" y="679"/>
                  </a:lnTo>
                  <a:lnTo>
                    <a:pt x="1847" y="679"/>
                  </a:lnTo>
                  <a:lnTo>
                    <a:pt x="1838" y="681"/>
                  </a:lnTo>
                  <a:lnTo>
                    <a:pt x="1830" y="682"/>
                  </a:lnTo>
                  <a:lnTo>
                    <a:pt x="1821" y="682"/>
                  </a:lnTo>
                  <a:lnTo>
                    <a:pt x="1813" y="679"/>
                  </a:lnTo>
                  <a:lnTo>
                    <a:pt x="1806" y="676"/>
                  </a:lnTo>
                  <a:lnTo>
                    <a:pt x="1799" y="673"/>
                  </a:lnTo>
                  <a:lnTo>
                    <a:pt x="1793" y="667"/>
                  </a:lnTo>
                  <a:lnTo>
                    <a:pt x="1788" y="663"/>
                  </a:lnTo>
                  <a:lnTo>
                    <a:pt x="1781" y="651"/>
                  </a:lnTo>
                  <a:lnTo>
                    <a:pt x="1781" y="651"/>
                  </a:lnTo>
                  <a:lnTo>
                    <a:pt x="1781" y="651"/>
                  </a:lnTo>
                  <a:lnTo>
                    <a:pt x="1745" y="610"/>
                  </a:lnTo>
                  <a:lnTo>
                    <a:pt x="1710" y="568"/>
                  </a:lnTo>
                  <a:lnTo>
                    <a:pt x="1710" y="568"/>
                  </a:lnTo>
                  <a:lnTo>
                    <a:pt x="1699" y="559"/>
                  </a:lnTo>
                  <a:lnTo>
                    <a:pt x="1699" y="559"/>
                  </a:lnTo>
                  <a:lnTo>
                    <a:pt x="1695" y="553"/>
                  </a:lnTo>
                  <a:lnTo>
                    <a:pt x="1691" y="546"/>
                  </a:lnTo>
                  <a:lnTo>
                    <a:pt x="1689" y="539"/>
                  </a:lnTo>
                  <a:lnTo>
                    <a:pt x="1688" y="531"/>
                  </a:lnTo>
                  <a:lnTo>
                    <a:pt x="1688" y="522"/>
                  </a:lnTo>
                  <a:lnTo>
                    <a:pt x="1688" y="513"/>
                  </a:lnTo>
                  <a:lnTo>
                    <a:pt x="1691" y="506"/>
                  </a:lnTo>
                  <a:lnTo>
                    <a:pt x="1694" y="497"/>
                  </a:lnTo>
                  <a:lnTo>
                    <a:pt x="1694" y="497"/>
                  </a:lnTo>
                  <a:lnTo>
                    <a:pt x="1713" y="459"/>
                  </a:lnTo>
                  <a:lnTo>
                    <a:pt x="1731" y="420"/>
                  </a:lnTo>
                  <a:lnTo>
                    <a:pt x="1751" y="374"/>
                  </a:lnTo>
                  <a:lnTo>
                    <a:pt x="1751" y="374"/>
                  </a:lnTo>
                  <a:lnTo>
                    <a:pt x="1770" y="328"/>
                  </a:lnTo>
                  <a:lnTo>
                    <a:pt x="1785" y="287"/>
                  </a:lnTo>
                  <a:lnTo>
                    <a:pt x="1800" y="246"/>
                  </a:lnTo>
                  <a:lnTo>
                    <a:pt x="1800" y="246"/>
                  </a:lnTo>
                  <a:lnTo>
                    <a:pt x="1802" y="237"/>
                  </a:lnTo>
                  <a:lnTo>
                    <a:pt x="1799" y="228"/>
                  </a:lnTo>
                  <a:lnTo>
                    <a:pt x="1794" y="219"/>
                  </a:lnTo>
                  <a:lnTo>
                    <a:pt x="1791" y="215"/>
                  </a:lnTo>
                  <a:lnTo>
                    <a:pt x="1787" y="212"/>
                  </a:lnTo>
                  <a:lnTo>
                    <a:pt x="1723" y="169"/>
                  </a:lnTo>
                  <a:lnTo>
                    <a:pt x="1731" y="157"/>
                  </a:lnTo>
                  <a:lnTo>
                    <a:pt x="1722" y="167"/>
                  </a:lnTo>
                  <a:lnTo>
                    <a:pt x="1722" y="167"/>
                  </a:lnTo>
                  <a:lnTo>
                    <a:pt x="1697" y="152"/>
                  </a:lnTo>
                  <a:lnTo>
                    <a:pt x="1652" y="129"/>
                  </a:lnTo>
                  <a:lnTo>
                    <a:pt x="1652" y="129"/>
                  </a:lnTo>
                  <a:lnTo>
                    <a:pt x="1642" y="126"/>
                  </a:lnTo>
                  <a:lnTo>
                    <a:pt x="1631" y="124"/>
                  </a:lnTo>
                  <a:lnTo>
                    <a:pt x="1623" y="127"/>
                  </a:lnTo>
                  <a:lnTo>
                    <a:pt x="1618" y="129"/>
                  </a:lnTo>
                  <a:lnTo>
                    <a:pt x="1615" y="132"/>
                  </a:lnTo>
                  <a:lnTo>
                    <a:pt x="1615" y="132"/>
                  </a:lnTo>
                  <a:lnTo>
                    <a:pt x="1615" y="132"/>
                  </a:lnTo>
                  <a:lnTo>
                    <a:pt x="1578" y="170"/>
                  </a:lnTo>
                  <a:lnTo>
                    <a:pt x="1552" y="201"/>
                  </a:lnTo>
                  <a:lnTo>
                    <a:pt x="1522" y="234"/>
                  </a:lnTo>
                  <a:lnTo>
                    <a:pt x="1522" y="234"/>
                  </a:lnTo>
                  <a:lnTo>
                    <a:pt x="1491" y="274"/>
                  </a:lnTo>
                  <a:lnTo>
                    <a:pt x="1464" y="308"/>
                  </a:lnTo>
                  <a:lnTo>
                    <a:pt x="1439" y="342"/>
                  </a:lnTo>
                  <a:lnTo>
                    <a:pt x="1439" y="342"/>
                  </a:lnTo>
                  <a:lnTo>
                    <a:pt x="1430" y="351"/>
                  </a:lnTo>
                  <a:lnTo>
                    <a:pt x="1421" y="357"/>
                  </a:lnTo>
                  <a:lnTo>
                    <a:pt x="1411" y="362"/>
                  </a:lnTo>
                  <a:lnTo>
                    <a:pt x="1401" y="364"/>
                  </a:lnTo>
                  <a:lnTo>
                    <a:pt x="1401" y="364"/>
                  </a:lnTo>
                  <a:lnTo>
                    <a:pt x="1392" y="365"/>
                  </a:lnTo>
                  <a:lnTo>
                    <a:pt x="1383" y="364"/>
                  </a:lnTo>
                  <a:lnTo>
                    <a:pt x="1315" y="345"/>
                  </a:lnTo>
                  <a:lnTo>
                    <a:pt x="1248" y="331"/>
                  </a:lnTo>
                  <a:lnTo>
                    <a:pt x="1248" y="331"/>
                  </a:lnTo>
                  <a:lnTo>
                    <a:pt x="1241" y="328"/>
                  </a:lnTo>
                  <a:lnTo>
                    <a:pt x="1234" y="326"/>
                  </a:lnTo>
                  <a:lnTo>
                    <a:pt x="1226" y="321"/>
                  </a:lnTo>
                  <a:lnTo>
                    <a:pt x="1222" y="315"/>
                  </a:lnTo>
                  <a:lnTo>
                    <a:pt x="1216" y="309"/>
                  </a:lnTo>
                  <a:lnTo>
                    <a:pt x="1211" y="302"/>
                  </a:lnTo>
                  <a:lnTo>
                    <a:pt x="1208" y="294"/>
                  </a:lnTo>
                  <a:lnTo>
                    <a:pt x="1207" y="287"/>
                  </a:lnTo>
                  <a:lnTo>
                    <a:pt x="1207" y="287"/>
                  </a:lnTo>
                  <a:lnTo>
                    <a:pt x="1201" y="244"/>
                  </a:lnTo>
                  <a:lnTo>
                    <a:pt x="1192" y="201"/>
                  </a:lnTo>
                  <a:lnTo>
                    <a:pt x="1182" y="152"/>
                  </a:lnTo>
                  <a:lnTo>
                    <a:pt x="1182" y="152"/>
                  </a:lnTo>
                  <a:lnTo>
                    <a:pt x="1170" y="104"/>
                  </a:lnTo>
                  <a:lnTo>
                    <a:pt x="1158" y="61"/>
                  </a:lnTo>
                  <a:lnTo>
                    <a:pt x="1145" y="19"/>
                  </a:lnTo>
                  <a:lnTo>
                    <a:pt x="1145" y="19"/>
                  </a:lnTo>
                  <a:lnTo>
                    <a:pt x="1142" y="12"/>
                  </a:lnTo>
                  <a:lnTo>
                    <a:pt x="1135" y="6"/>
                  </a:lnTo>
                  <a:lnTo>
                    <a:pt x="1126" y="2"/>
                  </a:lnTo>
                  <a:lnTo>
                    <a:pt x="1114" y="0"/>
                  </a:lnTo>
                  <a:lnTo>
                    <a:pt x="1090" y="0"/>
                  </a:lnTo>
                  <a:lnTo>
                    <a:pt x="1090" y="0"/>
                  </a:lnTo>
                  <a:lnTo>
                    <a:pt x="1075" y="0"/>
                  </a:lnTo>
                  <a:lnTo>
                    <a:pt x="1075" y="0"/>
                  </a:lnTo>
                  <a:lnTo>
                    <a:pt x="1056" y="2"/>
                  </a:lnTo>
                  <a:lnTo>
                    <a:pt x="1037" y="3"/>
                  </a:lnTo>
                  <a:lnTo>
                    <a:pt x="956" y="12"/>
                  </a:lnTo>
                  <a:lnTo>
                    <a:pt x="956" y="12"/>
                  </a:lnTo>
                  <a:lnTo>
                    <a:pt x="951" y="13"/>
                  </a:lnTo>
                  <a:lnTo>
                    <a:pt x="947" y="15"/>
                  </a:lnTo>
                  <a:lnTo>
                    <a:pt x="938" y="21"/>
                  </a:lnTo>
                  <a:lnTo>
                    <a:pt x="932" y="28"/>
                  </a:lnTo>
                  <a:lnTo>
                    <a:pt x="929" y="37"/>
                  </a:lnTo>
                  <a:lnTo>
                    <a:pt x="929" y="37"/>
                  </a:lnTo>
                  <a:lnTo>
                    <a:pt x="923" y="80"/>
                  </a:lnTo>
                  <a:lnTo>
                    <a:pt x="919" y="124"/>
                  </a:lnTo>
                  <a:lnTo>
                    <a:pt x="914" y="173"/>
                  </a:lnTo>
                  <a:lnTo>
                    <a:pt x="914" y="173"/>
                  </a:lnTo>
                  <a:lnTo>
                    <a:pt x="911" y="229"/>
                  </a:lnTo>
                  <a:lnTo>
                    <a:pt x="910" y="266"/>
                  </a:lnTo>
                  <a:lnTo>
                    <a:pt x="910" y="309"/>
                  </a:lnTo>
                  <a:lnTo>
                    <a:pt x="910" y="309"/>
                  </a:lnTo>
                  <a:lnTo>
                    <a:pt x="910" y="318"/>
                  </a:lnTo>
                  <a:lnTo>
                    <a:pt x="907" y="327"/>
                  </a:lnTo>
                  <a:lnTo>
                    <a:pt x="904" y="334"/>
                  </a:lnTo>
                  <a:lnTo>
                    <a:pt x="901" y="342"/>
                  </a:lnTo>
                  <a:lnTo>
                    <a:pt x="895" y="349"/>
                  </a:lnTo>
                  <a:lnTo>
                    <a:pt x="890" y="354"/>
                  </a:lnTo>
                  <a:lnTo>
                    <a:pt x="883" y="358"/>
                  </a:lnTo>
                  <a:lnTo>
                    <a:pt x="877" y="361"/>
                  </a:lnTo>
                  <a:lnTo>
                    <a:pt x="862" y="365"/>
                  </a:lnTo>
                  <a:lnTo>
                    <a:pt x="862" y="365"/>
                  </a:lnTo>
                  <a:lnTo>
                    <a:pt x="862" y="365"/>
                  </a:lnTo>
                  <a:lnTo>
                    <a:pt x="812" y="385"/>
                  </a:lnTo>
                  <a:lnTo>
                    <a:pt x="762" y="407"/>
                  </a:lnTo>
                  <a:lnTo>
                    <a:pt x="762" y="407"/>
                  </a:lnTo>
                  <a:lnTo>
                    <a:pt x="751" y="413"/>
                  </a:lnTo>
                  <a:lnTo>
                    <a:pt x="751" y="413"/>
                  </a:lnTo>
                  <a:lnTo>
                    <a:pt x="744" y="416"/>
                  </a:lnTo>
                  <a:lnTo>
                    <a:pt x="738" y="417"/>
                  </a:lnTo>
                  <a:lnTo>
                    <a:pt x="731" y="419"/>
                  </a:lnTo>
                  <a:lnTo>
                    <a:pt x="723" y="417"/>
                  </a:lnTo>
                  <a:lnTo>
                    <a:pt x="716" y="416"/>
                  </a:lnTo>
                  <a:lnTo>
                    <a:pt x="710" y="414"/>
                  </a:lnTo>
                  <a:lnTo>
                    <a:pt x="703" y="411"/>
                  </a:lnTo>
                  <a:lnTo>
                    <a:pt x="697" y="407"/>
                  </a:lnTo>
                  <a:lnTo>
                    <a:pt x="695" y="407"/>
                  </a:lnTo>
                  <a:lnTo>
                    <a:pt x="689" y="401"/>
                  </a:lnTo>
                  <a:lnTo>
                    <a:pt x="689" y="401"/>
                  </a:lnTo>
                  <a:lnTo>
                    <a:pt x="651" y="362"/>
                  </a:lnTo>
                  <a:lnTo>
                    <a:pt x="623" y="336"/>
                  </a:lnTo>
                  <a:lnTo>
                    <a:pt x="590" y="308"/>
                  </a:lnTo>
                  <a:lnTo>
                    <a:pt x="590" y="308"/>
                  </a:lnTo>
                  <a:lnTo>
                    <a:pt x="553" y="275"/>
                  </a:lnTo>
                  <a:lnTo>
                    <a:pt x="518" y="249"/>
                  </a:lnTo>
                  <a:lnTo>
                    <a:pt x="484" y="222"/>
                  </a:lnTo>
                  <a:lnTo>
                    <a:pt x="484" y="222"/>
                  </a:lnTo>
                  <a:lnTo>
                    <a:pt x="479" y="219"/>
                  </a:lnTo>
                  <a:lnTo>
                    <a:pt x="475" y="218"/>
                  </a:lnTo>
                  <a:lnTo>
                    <a:pt x="466" y="218"/>
                  </a:lnTo>
                  <a:lnTo>
                    <a:pt x="456" y="219"/>
                  </a:lnTo>
                  <a:lnTo>
                    <a:pt x="445" y="223"/>
                  </a:lnTo>
                  <a:lnTo>
                    <a:pt x="445" y="223"/>
                  </a:lnTo>
                  <a:lnTo>
                    <a:pt x="417" y="247"/>
                  </a:lnTo>
                  <a:lnTo>
                    <a:pt x="388" y="271"/>
                  </a:lnTo>
                  <a:lnTo>
                    <a:pt x="355" y="297"/>
                  </a:lnTo>
                  <a:lnTo>
                    <a:pt x="327" y="327"/>
                  </a:lnTo>
                  <a:lnTo>
                    <a:pt x="327" y="327"/>
                  </a:lnTo>
                  <a:lnTo>
                    <a:pt x="321" y="334"/>
                  </a:lnTo>
                  <a:lnTo>
                    <a:pt x="317" y="345"/>
                  </a:lnTo>
                  <a:lnTo>
                    <a:pt x="317" y="355"/>
                  </a:lnTo>
                  <a:lnTo>
                    <a:pt x="318" y="362"/>
                  </a:lnTo>
                  <a:lnTo>
                    <a:pt x="318" y="362"/>
                  </a:lnTo>
                  <a:lnTo>
                    <a:pt x="339" y="401"/>
                  </a:lnTo>
                  <a:lnTo>
                    <a:pt x="361" y="439"/>
                  </a:lnTo>
                  <a:lnTo>
                    <a:pt x="386" y="482"/>
                  </a:lnTo>
                  <a:lnTo>
                    <a:pt x="386" y="482"/>
                  </a:lnTo>
                  <a:lnTo>
                    <a:pt x="414" y="524"/>
                  </a:lnTo>
                  <a:lnTo>
                    <a:pt x="438" y="561"/>
                  </a:lnTo>
                  <a:lnTo>
                    <a:pt x="463" y="595"/>
                  </a:lnTo>
                  <a:lnTo>
                    <a:pt x="463" y="595"/>
                  </a:lnTo>
                  <a:lnTo>
                    <a:pt x="467" y="602"/>
                  </a:lnTo>
                  <a:lnTo>
                    <a:pt x="470" y="610"/>
                  </a:lnTo>
                  <a:lnTo>
                    <a:pt x="473" y="618"/>
                  </a:lnTo>
                  <a:lnTo>
                    <a:pt x="473" y="626"/>
                  </a:lnTo>
                  <a:lnTo>
                    <a:pt x="473" y="635"/>
                  </a:lnTo>
                  <a:lnTo>
                    <a:pt x="472" y="642"/>
                  </a:lnTo>
                  <a:lnTo>
                    <a:pt x="469" y="649"/>
                  </a:lnTo>
                  <a:lnTo>
                    <a:pt x="466" y="655"/>
                  </a:lnTo>
                  <a:lnTo>
                    <a:pt x="428" y="713"/>
                  </a:lnTo>
                  <a:lnTo>
                    <a:pt x="428" y="713"/>
                  </a:lnTo>
                  <a:lnTo>
                    <a:pt x="405" y="753"/>
                  </a:lnTo>
                  <a:lnTo>
                    <a:pt x="395" y="772"/>
                  </a:lnTo>
                  <a:lnTo>
                    <a:pt x="395" y="772"/>
                  </a:lnTo>
                  <a:lnTo>
                    <a:pt x="391" y="778"/>
                  </a:lnTo>
                  <a:lnTo>
                    <a:pt x="385" y="784"/>
                  </a:lnTo>
                  <a:lnTo>
                    <a:pt x="379" y="789"/>
                  </a:lnTo>
                  <a:lnTo>
                    <a:pt x="371" y="793"/>
                  </a:lnTo>
                  <a:lnTo>
                    <a:pt x="364" y="796"/>
                  </a:lnTo>
                  <a:lnTo>
                    <a:pt x="355" y="797"/>
                  </a:lnTo>
                  <a:lnTo>
                    <a:pt x="348" y="797"/>
                  </a:lnTo>
                  <a:lnTo>
                    <a:pt x="339" y="797"/>
                  </a:lnTo>
                  <a:lnTo>
                    <a:pt x="339" y="797"/>
                  </a:lnTo>
                  <a:lnTo>
                    <a:pt x="297" y="791"/>
                  </a:lnTo>
                  <a:lnTo>
                    <a:pt x="255" y="786"/>
                  </a:lnTo>
                  <a:lnTo>
                    <a:pt x="204" y="781"/>
                  </a:lnTo>
                  <a:lnTo>
                    <a:pt x="204" y="781"/>
                  </a:lnTo>
                  <a:lnTo>
                    <a:pt x="154" y="777"/>
                  </a:lnTo>
                  <a:lnTo>
                    <a:pt x="110" y="775"/>
                  </a:lnTo>
                  <a:lnTo>
                    <a:pt x="65" y="774"/>
                  </a:lnTo>
                  <a:lnTo>
                    <a:pt x="65" y="774"/>
                  </a:lnTo>
                  <a:lnTo>
                    <a:pt x="61" y="775"/>
                  </a:lnTo>
                  <a:lnTo>
                    <a:pt x="58" y="777"/>
                  </a:lnTo>
                  <a:lnTo>
                    <a:pt x="49" y="781"/>
                  </a:lnTo>
                  <a:lnTo>
                    <a:pt x="43" y="789"/>
                  </a:lnTo>
                  <a:lnTo>
                    <a:pt x="39" y="797"/>
                  </a:lnTo>
                  <a:lnTo>
                    <a:pt x="16" y="874"/>
                  </a:lnTo>
                  <a:lnTo>
                    <a:pt x="2" y="951"/>
                  </a:lnTo>
                  <a:lnTo>
                    <a:pt x="2" y="951"/>
                  </a:lnTo>
                  <a:lnTo>
                    <a:pt x="0" y="962"/>
                  </a:lnTo>
                  <a:lnTo>
                    <a:pt x="3" y="972"/>
                  </a:lnTo>
                  <a:lnTo>
                    <a:pt x="9" y="979"/>
                  </a:lnTo>
                  <a:lnTo>
                    <a:pt x="12" y="982"/>
                  </a:lnTo>
                  <a:lnTo>
                    <a:pt x="15" y="985"/>
                  </a:lnTo>
                  <a:lnTo>
                    <a:pt x="15" y="985"/>
                  </a:lnTo>
                  <a:lnTo>
                    <a:pt x="55" y="1004"/>
                  </a:lnTo>
                  <a:lnTo>
                    <a:pt x="95" y="1022"/>
                  </a:lnTo>
                  <a:lnTo>
                    <a:pt x="142" y="1041"/>
                  </a:lnTo>
                  <a:lnTo>
                    <a:pt x="142" y="1041"/>
                  </a:lnTo>
                  <a:lnTo>
                    <a:pt x="188" y="1061"/>
                  </a:lnTo>
                  <a:lnTo>
                    <a:pt x="229" y="1075"/>
                  </a:lnTo>
                  <a:lnTo>
                    <a:pt x="269" y="1089"/>
                  </a:lnTo>
                  <a:lnTo>
                    <a:pt x="269" y="1089"/>
                  </a:lnTo>
                  <a:lnTo>
                    <a:pt x="277" y="1092"/>
                  </a:lnTo>
                  <a:lnTo>
                    <a:pt x="283" y="1095"/>
                  </a:lnTo>
                  <a:lnTo>
                    <a:pt x="290" y="1101"/>
                  </a:lnTo>
                  <a:lnTo>
                    <a:pt x="296" y="1107"/>
                  </a:lnTo>
                  <a:lnTo>
                    <a:pt x="300" y="1112"/>
                  </a:lnTo>
                  <a:lnTo>
                    <a:pt x="305" y="1120"/>
                  </a:lnTo>
                  <a:lnTo>
                    <a:pt x="308" y="1127"/>
                  </a:lnTo>
                  <a:lnTo>
                    <a:pt x="308" y="1136"/>
                  </a:lnTo>
                  <a:lnTo>
                    <a:pt x="308" y="1157"/>
                  </a:lnTo>
                  <a:lnTo>
                    <a:pt x="308" y="1157"/>
                  </a:lnTo>
                  <a:lnTo>
                    <a:pt x="309" y="1173"/>
                  </a:lnTo>
                  <a:lnTo>
                    <a:pt x="309" y="1173"/>
                  </a:lnTo>
                  <a:lnTo>
                    <a:pt x="309" y="1188"/>
                  </a:lnTo>
                  <a:lnTo>
                    <a:pt x="309" y="1203"/>
                  </a:lnTo>
                  <a:lnTo>
                    <a:pt x="318" y="1272"/>
                  </a:lnTo>
                  <a:lnTo>
                    <a:pt x="318" y="1272"/>
                  </a:lnTo>
                  <a:lnTo>
                    <a:pt x="318" y="1280"/>
                  </a:lnTo>
                  <a:lnTo>
                    <a:pt x="318" y="1287"/>
                  </a:lnTo>
                  <a:lnTo>
                    <a:pt x="317" y="1294"/>
                  </a:lnTo>
                  <a:lnTo>
                    <a:pt x="312" y="1302"/>
                  </a:lnTo>
                  <a:lnTo>
                    <a:pt x="308" y="1308"/>
                  </a:lnTo>
                  <a:lnTo>
                    <a:pt x="302" y="1315"/>
                  </a:lnTo>
                  <a:lnTo>
                    <a:pt x="296" y="1320"/>
                  </a:lnTo>
                  <a:lnTo>
                    <a:pt x="289" y="1325"/>
                  </a:lnTo>
                  <a:lnTo>
                    <a:pt x="289" y="1325"/>
                  </a:lnTo>
                  <a:lnTo>
                    <a:pt x="250" y="1345"/>
                  </a:lnTo>
                  <a:lnTo>
                    <a:pt x="212" y="1365"/>
                  </a:lnTo>
                  <a:lnTo>
                    <a:pt x="169" y="1391"/>
                  </a:lnTo>
                  <a:lnTo>
                    <a:pt x="169" y="1391"/>
                  </a:lnTo>
                  <a:lnTo>
                    <a:pt x="127" y="1416"/>
                  </a:lnTo>
                  <a:lnTo>
                    <a:pt x="89" y="1442"/>
                  </a:lnTo>
                  <a:lnTo>
                    <a:pt x="53" y="1466"/>
                  </a:lnTo>
                  <a:lnTo>
                    <a:pt x="53" y="1466"/>
                  </a:lnTo>
                  <a:lnTo>
                    <a:pt x="47" y="1473"/>
                  </a:lnTo>
                  <a:lnTo>
                    <a:pt x="45" y="1481"/>
                  </a:lnTo>
                  <a:lnTo>
                    <a:pt x="43" y="1493"/>
                  </a:lnTo>
                  <a:lnTo>
                    <a:pt x="45" y="1503"/>
                  </a:lnTo>
                  <a:lnTo>
                    <a:pt x="56" y="1538"/>
                  </a:lnTo>
                  <a:lnTo>
                    <a:pt x="71" y="1572"/>
                  </a:lnTo>
                  <a:lnTo>
                    <a:pt x="58" y="1578"/>
                  </a:lnTo>
                  <a:lnTo>
                    <a:pt x="71" y="1572"/>
                  </a:lnTo>
                  <a:lnTo>
                    <a:pt x="71" y="1572"/>
                  </a:lnTo>
                  <a:lnTo>
                    <a:pt x="98" y="1636"/>
                  </a:lnTo>
                  <a:lnTo>
                    <a:pt x="105" y="1648"/>
                  </a:lnTo>
                  <a:lnTo>
                    <a:pt x="105" y="1648"/>
                  </a:lnTo>
                  <a:lnTo>
                    <a:pt x="111" y="1657"/>
                  </a:lnTo>
                  <a:lnTo>
                    <a:pt x="120" y="1663"/>
                  </a:lnTo>
                  <a:lnTo>
                    <a:pt x="129" y="1666"/>
                  </a:lnTo>
                  <a:lnTo>
                    <a:pt x="136" y="1667"/>
                  </a:lnTo>
                  <a:lnTo>
                    <a:pt x="136" y="1667"/>
                  </a:lnTo>
                  <a:lnTo>
                    <a:pt x="136" y="1667"/>
                  </a:lnTo>
                  <a:lnTo>
                    <a:pt x="136" y="1667"/>
                  </a:lnTo>
                  <a:lnTo>
                    <a:pt x="181" y="1658"/>
                  </a:lnTo>
                  <a:lnTo>
                    <a:pt x="223" y="1651"/>
                  </a:lnTo>
                  <a:lnTo>
                    <a:pt x="271" y="1639"/>
                  </a:lnTo>
                  <a:lnTo>
                    <a:pt x="271" y="1639"/>
                  </a:lnTo>
                  <a:lnTo>
                    <a:pt x="320" y="1626"/>
                  </a:lnTo>
                  <a:lnTo>
                    <a:pt x="361" y="1614"/>
                  </a:lnTo>
                  <a:lnTo>
                    <a:pt x="402" y="1601"/>
                  </a:lnTo>
                  <a:lnTo>
                    <a:pt x="402" y="1601"/>
                  </a:lnTo>
                  <a:lnTo>
                    <a:pt x="411" y="1599"/>
                  </a:lnTo>
                  <a:lnTo>
                    <a:pt x="420" y="1598"/>
                  </a:lnTo>
                  <a:lnTo>
                    <a:pt x="429" y="1598"/>
                  </a:lnTo>
                  <a:lnTo>
                    <a:pt x="436" y="1601"/>
                  </a:lnTo>
                  <a:lnTo>
                    <a:pt x="444" y="1602"/>
                  </a:lnTo>
                  <a:lnTo>
                    <a:pt x="451" y="1606"/>
                  </a:lnTo>
                  <a:lnTo>
                    <a:pt x="457" y="1611"/>
                  </a:lnTo>
                  <a:lnTo>
                    <a:pt x="462" y="1617"/>
                  </a:lnTo>
                  <a:lnTo>
                    <a:pt x="469" y="1629"/>
                  </a:lnTo>
                  <a:lnTo>
                    <a:pt x="469" y="1629"/>
                  </a:lnTo>
                  <a:lnTo>
                    <a:pt x="469" y="1629"/>
                  </a:lnTo>
                  <a:lnTo>
                    <a:pt x="504" y="1670"/>
                  </a:lnTo>
                  <a:lnTo>
                    <a:pt x="540" y="1712"/>
                  </a:lnTo>
                  <a:lnTo>
                    <a:pt x="541" y="1710"/>
                  </a:lnTo>
                  <a:lnTo>
                    <a:pt x="550" y="1720"/>
                  </a:lnTo>
                  <a:lnTo>
                    <a:pt x="550" y="1720"/>
                  </a:lnTo>
                  <a:lnTo>
                    <a:pt x="555" y="1726"/>
                  </a:lnTo>
                  <a:lnTo>
                    <a:pt x="559" y="1734"/>
                  </a:lnTo>
                  <a:lnTo>
                    <a:pt x="562" y="1741"/>
                  </a:lnTo>
                  <a:lnTo>
                    <a:pt x="564" y="1749"/>
                  </a:lnTo>
                  <a:lnTo>
                    <a:pt x="564" y="1757"/>
                  </a:lnTo>
                  <a:lnTo>
                    <a:pt x="562" y="1766"/>
                  </a:lnTo>
                  <a:lnTo>
                    <a:pt x="561" y="1774"/>
                  </a:lnTo>
                  <a:lnTo>
                    <a:pt x="556" y="1783"/>
                  </a:lnTo>
                  <a:lnTo>
                    <a:pt x="556" y="1783"/>
                  </a:lnTo>
                  <a:lnTo>
                    <a:pt x="537" y="1821"/>
                  </a:lnTo>
                  <a:lnTo>
                    <a:pt x="519" y="1859"/>
                  </a:lnTo>
                  <a:lnTo>
                    <a:pt x="499" y="1905"/>
                  </a:lnTo>
                  <a:lnTo>
                    <a:pt x="499" y="1905"/>
                  </a:lnTo>
                  <a:lnTo>
                    <a:pt x="481" y="1951"/>
                  </a:lnTo>
                  <a:lnTo>
                    <a:pt x="465" y="1993"/>
                  </a:lnTo>
                  <a:lnTo>
                    <a:pt x="450" y="2034"/>
                  </a:lnTo>
                  <a:lnTo>
                    <a:pt x="450" y="2034"/>
                  </a:lnTo>
                  <a:lnTo>
                    <a:pt x="448" y="2043"/>
                  </a:lnTo>
                  <a:lnTo>
                    <a:pt x="451" y="2052"/>
                  </a:lnTo>
                  <a:lnTo>
                    <a:pt x="456" y="2061"/>
                  </a:lnTo>
                  <a:lnTo>
                    <a:pt x="459" y="2065"/>
                  </a:lnTo>
                  <a:lnTo>
                    <a:pt x="463" y="2068"/>
                  </a:lnTo>
                  <a:lnTo>
                    <a:pt x="530" y="2112"/>
                  </a:lnTo>
                  <a:lnTo>
                    <a:pt x="530" y="2112"/>
                  </a:lnTo>
                  <a:lnTo>
                    <a:pt x="577" y="2139"/>
                  </a:lnTo>
                  <a:lnTo>
                    <a:pt x="599" y="2151"/>
                  </a:lnTo>
                  <a:lnTo>
                    <a:pt x="599" y="2151"/>
                  </a:lnTo>
                  <a:lnTo>
                    <a:pt x="608" y="2154"/>
                  </a:lnTo>
                  <a:lnTo>
                    <a:pt x="618" y="2155"/>
                  </a:lnTo>
                  <a:lnTo>
                    <a:pt x="627" y="2152"/>
                  </a:lnTo>
                  <a:lnTo>
                    <a:pt x="632" y="2151"/>
                  </a:lnTo>
                  <a:lnTo>
                    <a:pt x="635" y="2148"/>
                  </a:lnTo>
                  <a:lnTo>
                    <a:pt x="635" y="2148"/>
                  </a:lnTo>
                  <a:lnTo>
                    <a:pt x="666" y="2115"/>
                  </a:lnTo>
                  <a:lnTo>
                    <a:pt x="695" y="2083"/>
                  </a:lnTo>
                  <a:lnTo>
                    <a:pt x="728" y="2044"/>
                  </a:lnTo>
                  <a:lnTo>
                    <a:pt x="728" y="2044"/>
                  </a:lnTo>
                  <a:lnTo>
                    <a:pt x="760" y="2006"/>
                  </a:lnTo>
                  <a:lnTo>
                    <a:pt x="785" y="1972"/>
                  </a:lnTo>
                  <a:lnTo>
                    <a:pt x="812" y="1938"/>
                  </a:lnTo>
                  <a:lnTo>
                    <a:pt x="812" y="1938"/>
                  </a:lnTo>
                  <a:lnTo>
                    <a:pt x="817" y="1932"/>
                  </a:lnTo>
                  <a:lnTo>
                    <a:pt x="822" y="1926"/>
                  </a:lnTo>
                  <a:lnTo>
                    <a:pt x="830" y="1922"/>
                  </a:lnTo>
                  <a:lnTo>
                    <a:pt x="837" y="1919"/>
                  </a:lnTo>
                  <a:lnTo>
                    <a:pt x="845" y="1916"/>
                  </a:lnTo>
                  <a:lnTo>
                    <a:pt x="852" y="1914"/>
                  </a:lnTo>
                  <a:lnTo>
                    <a:pt x="861" y="1914"/>
                  </a:lnTo>
                  <a:lnTo>
                    <a:pt x="868" y="1916"/>
                  </a:lnTo>
                  <a:lnTo>
                    <a:pt x="935" y="1935"/>
                  </a:lnTo>
                  <a:lnTo>
                    <a:pt x="1001" y="1948"/>
                  </a:lnTo>
                  <a:lnTo>
                    <a:pt x="1001" y="1948"/>
                  </a:lnTo>
                  <a:lnTo>
                    <a:pt x="1009" y="1950"/>
                  </a:lnTo>
                  <a:lnTo>
                    <a:pt x="1016" y="1953"/>
                  </a:lnTo>
                  <a:lnTo>
                    <a:pt x="1022" y="1957"/>
                  </a:lnTo>
                  <a:lnTo>
                    <a:pt x="1027" y="1962"/>
                  </a:lnTo>
                  <a:lnTo>
                    <a:pt x="1032" y="1967"/>
                  </a:lnTo>
                  <a:lnTo>
                    <a:pt x="1035" y="1973"/>
                  </a:lnTo>
                  <a:lnTo>
                    <a:pt x="1038" y="1979"/>
                  </a:lnTo>
                  <a:lnTo>
                    <a:pt x="1041" y="1987"/>
                  </a:lnTo>
                  <a:lnTo>
                    <a:pt x="1041" y="1987"/>
                  </a:lnTo>
                  <a:lnTo>
                    <a:pt x="1043" y="1994"/>
                  </a:lnTo>
                  <a:lnTo>
                    <a:pt x="1043" y="1994"/>
                  </a:lnTo>
                  <a:lnTo>
                    <a:pt x="1052" y="2047"/>
                  </a:lnTo>
                  <a:lnTo>
                    <a:pt x="1059" y="2086"/>
                  </a:lnTo>
                  <a:lnTo>
                    <a:pt x="1068" y="2127"/>
                  </a:lnTo>
                  <a:lnTo>
                    <a:pt x="1068" y="2127"/>
                  </a:lnTo>
                  <a:lnTo>
                    <a:pt x="1080" y="2176"/>
                  </a:lnTo>
                  <a:lnTo>
                    <a:pt x="1092" y="2219"/>
                  </a:lnTo>
                  <a:lnTo>
                    <a:pt x="1105" y="2260"/>
                  </a:lnTo>
                  <a:lnTo>
                    <a:pt x="1105" y="2260"/>
                  </a:lnTo>
                  <a:lnTo>
                    <a:pt x="1108" y="2268"/>
                  </a:lnTo>
                  <a:lnTo>
                    <a:pt x="1115" y="2274"/>
                  </a:lnTo>
                  <a:lnTo>
                    <a:pt x="1126" y="2278"/>
                  </a:lnTo>
                  <a:lnTo>
                    <a:pt x="1136" y="2280"/>
                  </a:lnTo>
                  <a:lnTo>
                    <a:pt x="1148" y="2280"/>
                  </a:lnTo>
                  <a:lnTo>
                    <a:pt x="1148" y="2280"/>
                  </a:lnTo>
                  <a:lnTo>
                    <a:pt x="1183" y="2280"/>
                  </a:lnTo>
                  <a:lnTo>
                    <a:pt x="1208" y="2278"/>
                  </a:lnTo>
                  <a:lnTo>
                    <a:pt x="1208" y="2278"/>
                  </a:lnTo>
                  <a:lnTo>
                    <a:pt x="1208" y="2278"/>
                  </a:lnTo>
                  <a:lnTo>
                    <a:pt x="1211" y="2291"/>
                  </a:lnTo>
                  <a:lnTo>
                    <a:pt x="1211" y="2291"/>
                  </a:lnTo>
                  <a:lnTo>
                    <a:pt x="1210" y="2277"/>
                  </a:lnTo>
                  <a:lnTo>
                    <a:pt x="1294" y="2268"/>
                  </a:lnTo>
                  <a:lnTo>
                    <a:pt x="1294" y="2268"/>
                  </a:lnTo>
                  <a:lnTo>
                    <a:pt x="1299" y="2266"/>
                  </a:lnTo>
                  <a:lnTo>
                    <a:pt x="1303" y="2265"/>
                  </a:lnTo>
                  <a:lnTo>
                    <a:pt x="1312" y="2259"/>
                  </a:lnTo>
                  <a:lnTo>
                    <a:pt x="1318" y="2251"/>
                  </a:lnTo>
                  <a:lnTo>
                    <a:pt x="1321" y="2243"/>
                  </a:lnTo>
                  <a:lnTo>
                    <a:pt x="1321" y="2243"/>
                  </a:lnTo>
                  <a:lnTo>
                    <a:pt x="1327" y="2200"/>
                  </a:lnTo>
                  <a:lnTo>
                    <a:pt x="1331" y="2155"/>
                  </a:lnTo>
                  <a:lnTo>
                    <a:pt x="1336" y="2105"/>
                  </a:lnTo>
                  <a:lnTo>
                    <a:pt x="1336" y="2105"/>
                  </a:lnTo>
                  <a:lnTo>
                    <a:pt x="1339" y="2059"/>
                  </a:lnTo>
                  <a:lnTo>
                    <a:pt x="1340" y="2013"/>
                  </a:lnTo>
                  <a:lnTo>
                    <a:pt x="1340" y="1970"/>
                  </a:lnTo>
                  <a:lnTo>
                    <a:pt x="1340" y="1970"/>
                  </a:lnTo>
                  <a:lnTo>
                    <a:pt x="1342" y="1962"/>
                  </a:lnTo>
                  <a:lnTo>
                    <a:pt x="1343" y="1953"/>
                  </a:lnTo>
                  <a:lnTo>
                    <a:pt x="1346" y="1945"/>
                  </a:lnTo>
                  <a:lnTo>
                    <a:pt x="1350" y="1938"/>
                  </a:lnTo>
                  <a:lnTo>
                    <a:pt x="1355" y="1930"/>
                  </a:lnTo>
                  <a:lnTo>
                    <a:pt x="1361" y="1926"/>
                  </a:lnTo>
                  <a:lnTo>
                    <a:pt x="1367" y="1922"/>
                  </a:lnTo>
                  <a:lnTo>
                    <a:pt x="1374" y="1919"/>
                  </a:lnTo>
                  <a:lnTo>
                    <a:pt x="1387" y="1914"/>
                  </a:lnTo>
                  <a:lnTo>
                    <a:pt x="1387" y="1914"/>
                  </a:lnTo>
                  <a:lnTo>
                    <a:pt x="1387" y="1914"/>
                  </a:lnTo>
                  <a:lnTo>
                    <a:pt x="1438" y="1893"/>
                  </a:lnTo>
                  <a:lnTo>
                    <a:pt x="1488" y="1873"/>
                  </a:lnTo>
                  <a:lnTo>
                    <a:pt x="1488" y="1873"/>
                  </a:lnTo>
                  <a:lnTo>
                    <a:pt x="1500" y="1865"/>
                  </a:lnTo>
                  <a:lnTo>
                    <a:pt x="1500" y="1865"/>
                  </a:lnTo>
                  <a:lnTo>
                    <a:pt x="1506" y="1864"/>
                  </a:lnTo>
                  <a:lnTo>
                    <a:pt x="1513" y="1861"/>
                  </a:lnTo>
                  <a:lnTo>
                    <a:pt x="1522" y="1861"/>
                  </a:lnTo>
                  <a:lnTo>
                    <a:pt x="1529" y="1862"/>
                  </a:lnTo>
                  <a:lnTo>
                    <a:pt x="1538" y="1864"/>
                  </a:lnTo>
                  <a:lnTo>
                    <a:pt x="1546" y="1868"/>
                  </a:lnTo>
                  <a:lnTo>
                    <a:pt x="1553" y="1873"/>
                  </a:lnTo>
                  <a:lnTo>
                    <a:pt x="1559" y="1879"/>
                  </a:lnTo>
                  <a:lnTo>
                    <a:pt x="1559" y="1879"/>
                  </a:lnTo>
                  <a:lnTo>
                    <a:pt x="1590" y="1908"/>
                  </a:lnTo>
                  <a:lnTo>
                    <a:pt x="1623" y="1939"/>
                  </a:lnTo>
                  <a:lnTo>
                    <a:pt x="1660" y="1972"/>
                  </a:lnTo>
                  <a:lnTo>
                    <a:pt x="1660" y="1972"/>
                  </a:lnTo>
                  <a:lnTo>
                    <a:pt x="1698" y="2004"/>
                  </a:lnTo>
                  <a:lnTo>
                    <a:pt x="1732" y="2031"/>
                  </a:lnTo>
                  <a:lnTo>
                    <a:pt x="1766" y="2058"/>
                  </a:lnTo>
                  <a:lnTo>
                    <a:pt x="1766" y="2058"/>
                  </a:lnTo>
                  <a:lnTo>
                    <a:pt x="1775" y="2061"/>
                  </a:lnTo>
                  <a:lnTo>
                    <a:pt x="1784" y="2062"/>
                  </a:lnTo>
                  <a:lnTo>
                    <a:pt x="1794" y="2061"/>
                  </a:lnTo>
                  <a:lnTo>
                    <a:pt x="1800" y="2059"/>
                  </a:lnTo>
                  <a:lnTo>
                    <a:pt x="1804" y="2056"/>
                  </a:lnTo>
                  <a:lnTo>
                    <a:pt x="1804" y="2056"/>
                  </a:lnTo>
                  <a:lnTo>
                    <a:pt x="1824" y="2041"/>
                  </a:lnTo>
                  <a:lnTo>
                    <a:pt x="1865" y="2006"/>
                  </a:lnTo>
                  <a:lnTo>
                    <a:pt x="1865" y="2006"/>
                  </a:lnTo>
                  <a:lnTo>
                    <a:pt x="1887" y="1988"/>
                  </a:lnTo>
                  <a:lnTo>
                    <a:pt x="1905" y="1970"/>
                  </a:lnTo>
                  <a:lnTo>
                    <a:pt x="1923" y="1954"/>
                  </a:lnTo>
                  <a:lnTo>
                    <a:pt x="1923" y="1954"/>
                  </a:lnTo>
                  <a:lnTo>
                    <a:pt x="1927" y="1950"/>
                  </a:lnTo>
                  <a:lnTo>
                    <a:pt x="1930" y="1945"/>
                  </a:lnTo>
                  <a:lnTo>
                    <a:pt x="1933" y="1935"/>
                  </a:lnTo>
                  <a:lnTo>
                    <a:pt x="1933" y="1925"/>
                  </a:lnTo>
                  <a:lnTo>
                    <a:pt x="1932" y="1917"/>
                  </a:lnTo>
                  <a:lnTo>
                    <a:pt x="1932" y="1917"/>
                  </a:lnTo>
                  <a:lnTo>
                    <a:pt x="1911" y="1879"/>
                  </a:lnTo>
                  <a:lnTo>
                    <a:pt x="1890" y="1840"/>
                  </a:lnTo>
                  <a:lnTo>
                    <a:pt x="1864" y="1797"/>
                  </a:lnTo>
                  <a:lnTo>
                    <a:pt x="1864" y="1797"/>
                  </a:lnTo>
                  <a:lnTo>
                    <a:pt x="1837" y="1756"/>
                  </a:lnTo>
                  <a:lnTo>
                    <a:pt x="1812" y="1719"/>
                  </a:lnTo>
                  <a:lnTo>
                    <a:pt x="1787" y="1685"/>
                  </a:lnTo>
                  <a:lnTo>
                    <a:pt x="1787" y="1685"/>
                  </a:lnTo>
                  <a:lnTo>
                    <a:pt x="1782" y="1677"/>
                  </a:lnTo>
                  <a:lnTo>
                    <a:pt x="1779" y="1670"/>
                  </a:lnTo>
                  <a:lnTo>
                    <a:pt x="1776" y="1661"/>
                  </a:lnTo>
                  <a:lnTo>
                    <a:pt x="1776" y="1654"/>
                  </a:lnTo>
                  <a:lnTo>
                    <a:pt x="1776" y="1645"/>
                  </a:lnTo>
                  <a:lnTo>
                    <a:pt x="1778" y="1638"/>
                  </a:lnTo>
                  <a:lnTo>
                    <a:pt x="1781" y="1630"/>
                  </a:lnTo>
                  <a:lnTo>
                    <a:pt x="1784" y="1624"/>
                  </a:lnTo>
                  <a:lnTo>
                    <a:pt x="1822" y="1567"/>
                  </a:lnTo>
                  <a:lnTo>
                    <a:pt x="1822" y="1567"/>
                  </a:lnTo>
                  <a:lnTo>
                    <a:pt x="1844" y="1527"/>
                  </a:lnTo>
                  <a:lnTo>
                    <a:pt x="1855" y="1507"/>
                  </a:lnTo>
                  <a:lnTo>
                    <a:pt x="1855" y="1507"/>
                  </a:lnTo>
                  <a:lnTo>
                    <a:pt x="1859" y="1501"/>
                  </a:lnTo>
                  <a:lnTo>
                    <a:pt x="1865" y="1496"/>
                  </a:lnTo>
                  <a:lnTo>
                    <a:pt x="1871" y="1491"/>
                  </a:lnTo>
                  <a:lnTo>
                    <a:pt x="1878" y="1487"/>
                  </a:lnTo>
                  <a:lnTo>
                    <a:pt x="1886" y="1484"/>
                  </a:lnTo>
                  <a:lnTo>
                    <a:pt x="1895" y="1482"/>
                  </a:lnTo>
                  <a:lnTo>
                    <a:pt x="1902" y="1481"/>
                  </a:lnTo>
                  <a:lnTo>
                    <a:pt x="1911" y="1482"/>
                  </a:lnTo>
                  <a:lnTo>
                    <a:pt x="1911" y="1482"/>
                  </a:lnTo>
                  <a:lnTo>
                    <a:pt x="1954" y="1488"/>
                  </a:lnTo>
                  <a:lnTo>
                    <a:pt x="1997" y="1494"/>
                  </a:lnTo>
                  <a:lnTo>
                    <a:pt x="2046" y="1499"/>
                  </a:lnTo>
                  <a:lnTo>
                    <a:pt x="2046" y="1499"/>
                  </a:lnTo>
                  <a:lnTo>
                    <a:pt x="2096" y="1503"/>
                  </a:lnTo>
                  <a:lnTo>
                    <a:pt x="2140" y="1504"/>
                  </a:lnTo>
                  <a:lnTo>
                    <a:pt x="2185" y="1506"/>
                  </a:lnTo>
                  <a:lnTo>
                    <a:pt x="2185" y="1506"/>
                  </a:lnTo>
                  <a:lnTo>
                    <a:pt x="2189" y="1504"/>
                  </a:lnTo>
                  <a:lnTo>
                    <a:pt x="2193" y="1503"/>
                  </a:lnTo>
                  <a:lnTo>
                    <a:pt x="2201" y="1499"/>
                  </a:lnTo>
                  <a:lnTo>
                    <a:pt x="2208" y="1491"/>
                  </a:lnTo>
                  <a:lnTo>
                    <a:pt x="2213" y="1482"/>
                  </a:lnTo>
                  <a:lnTo>
                    <a:pt x="2233" y="1410"/>
                  </a:lnTo>
                  <a:lnTo>
                    <a:pt x="2250" y="1328"/>
                  </a:lnTo>
                  <a:lnTo>
                    <a:pt x="2250" y="1328"/>
                  </a:lnTo>
                  <a:lnTo>
                    <a:pt x="2250" y="1318"/>
                  </a:lnTo>
                  <a:lnTo>
                    <a:pt x="2247" y="1308"/>
                  </a:lnTo>
                  <a:lnTo>
                    <a:pt x="2242" y="1300"/>
                  </a:lnTo>
                  <a:lnTo>
                    <a:pt x="2239" y="1297"/>
                  </a:lnTo>
                  <a:lnTo>
                    <a:pt x="2235" y="1294"/>
                  </a:lnTo>
                  <a:lnTo>
                    <a:pt x="2235" y="1294"/>
                  </a:lnTo>
                  <a:close/>
                  <a:moveTo>
                    <a:pt x="1126" y="1373"/>
                  </a:moveTo>
                  <a:lnTo>
                    <a:pt x="1126" y="1373"/>
                  </a:lnTo>
                  <a:lnTo>
                    <a:pt x="1102" y="1371"/>
                  </a:lnTo>
                  <a:lnTo>
                    <a:pt x="1080" y="1368"/>
                  </a:lnTo>
                  <a:lnTo>
                    <a:pt x="1058" y="1362"/>
                  </a:lnTo>
                  <a:lnTo>
                    <a:pt x="1037" y="1355"/>
                  </a:lnTo>
                  <a:lnTo>
                    <a:pt x="1016" y="1346"/>
                  </a:lnTo>
                  <a:lnTo>
                    <a:pt x="998" y="1334"/>
                  </a:lnTo>
                  <a:lnTo>
                    <a:pt x="981" y="1321"/>
                  </a:lnTo>
                  <a:lnTo>
                    <a:pt x="964" y="1306"/>
                  </a:lnTo>
                  <a:lnTo>
                    <a:pt x="950" y="1290"/>
                  </a:lnTo>
                  <a:lnTo>
                    <a:pt x="936" y="1272"/>
                  </a:lnTo>
                  <a:lnTo>
                    <a:pt x="926" y="1254"/>
                  </a:lnTo>
                  <a:lnTo>
                    <a:pt x="916" y="1234"/>
                  </a:lnTo>
                  <a:lnTo>
                    <a:pt x="908" y="1213"/>
                  </a:lnTo>
                  <a:lnTo>
                    <a:pt x="902" y="1191"/>
                  </a:lnTo>
                  <a:lnTo>
                    <a:pt x="899" y="1169"/>
                  </a:lnTo>
                  <a:lnTo>
                    <a:pt x="898" y="1145"/>
                  </a:lnTo>
                  <a:lnTo>
                    <a:pt x="898" y="1145"/>
                  </a:lnTo>
                  <a:lnTo>
                    <a:pt x="899" y="1123"/>
                  </a:lnTo>
                  <a:lnTo>
                    <a:pt x="902" y="1099"/>
                  </a:lnTo>
                  <a:lnTo>
                    <a:pt x="908" y="1078"/>
                  </a:lnTo>
                  <a:lnTo>
                    <a:pt x="916" y="1058"/>
                  </a:lnTo>
                  <a:lnTo>
                    <a:pt x="926" y="1037"/>
                  </a:lnTo>
                  <a:lnTo>
                    <a:pt x="936" y="1018"/>
                  </a:lnTo>
                  <a:lnTo>
                    <a:pt x="950" y="1002"/>
                  </a:lnTo>
                  <a:lnTo>
                    <a:pt x="964" y="985"/>
                  </a:lnTo>
                  <a:lnTo>
                    <a:pt x="981" y="970"/>
                  </a:lnTo>
                  <a:lnTo>
                    <a:pt x="998" y="957"/>
                  </a:lnTo>
                  <a:lnTo>
                    <a:pt x="1016" y="945"/>
                  </a:lnTo>
                  <a:lnTo>
                    <a:pt x="1037" y="936"/>
                  </a:lnTo>
                  <a:lnTo>
                    <a:pt x="1058" y="929"/>
                  </a:lnTo>
                  <a:lnTo>
                    <a:pt x="1080" y="923"/>
                  </a:lnTo>
                  <a:lnTo>
                    <a:pt x="1102" y="920"/>
                  </a:lnTo>
                  <a:lnTo>
                    <a:pt x="1126" y="919"/>
                  </a:lnTo>
                  <a:lnTo>
                    <a:pt x="1126" y="919"/>
                  </a:lnTo>
                  <a:lnTo>
                    <a:pt x="1148" y="920"/>
                  </a:lnTo>
                  <a:lnTo>
                    <a:pt x="1171" y="923"/>
                  </a:lnTo>
                  <a:lnTo>
                    <a:pt x="1192" y="929"/>
                  </a:lnTo>
                  <a:lnTo>
                    <a:pt x="1213" y="936"/>
                  </a:lnTo>
                  <a:lnTo>
                    <a:pt x="1234" y="945"/>
                  </a:lnTo>
                  <a:lnTo>
                    <a:pt x="1253" y="957"/>
                  </a:lnTo>
                  <a:lnTo>
                    <a:pt x="1269" y="970"/>
                  </a:lnTo>
                  <a:lnTo>
                    <a:pt x="1285" y="985"/>
                  </a:lnTo>
                  <a:lnTo>
                    <a:pt x="1300" y="1002"/>
                  </a:lnTo>
                  <a:lnTo>
                    <a:pt x="1313" y="1018"/>
                  </a:lnTo>
                  <a:lnTo>
                    <a:pt x="1325" y="1037"/>
                  </a:lnTo>
                  <a:lnTo>
                    <a:pt x="1334" y="1058"/>
                  </a:lnTo>
                  <a:lnTo>
                    <a:pt x="1342" y="1078"/>
                  </a:lnTo>
                  <a:lnTo>
                    <a:pt x="1347" y="1099"/>
                  </a:lnTo>
                  <a:lnTo>
                    <a:pt x="1350" y="1123"/>
                  </a:lnTo>
                  <a:lnTo>
                    <a:pt x="1352" y="1145"/>
                  </a:lnTo>
                  <a:lnTo>
                    <a:pt x="1352" y="1145"/>
                  </a:lnTo>
                  <a:lnTo>
                    <a:pt x="1350" y="1169"/>
                  </a:lnTo>
                  <a:lnTo>
                    <a:pt x="1347" y="1191"/>
                  </a:lnTo>
                  <a:lnTo>
                    <a:pt x="1342" y="1213"/>
                  </a:lnTo>
                  <a:lnTo>
                    <a:pt x="1334" y="1234"/>
                  </a:lnTo>
                  <a:lnTo>
                    <a:pt x="1325" y="1254"/>
                  </a:lnTo>
                  <a:lnTo>
                    <a:pt x="1313" y="1272"/>
                  </a:lnTo>
                  <a:lnTo>
                    <a:pt x="1300" y="1290"/>
                  </a:lnTo>
                  <a:lnTo>
                    <a:pt x="1285" y="1306"/>
                  </a:lnTo>
                  <a:lnTo>
                    <a:pt x="1269" y="1321"/>
                  </a:lnTo>
                  <a:lnTo>
                    <a:pt x="1253" y="1334"/>
                  </a:lnTo>
                  <a:lnTo>
                    <a:pt x="1234" y="1346"/>
                  </a:lnTo>
                  <a:lnTo>
                    <a:pt x="1213" y="1355"/>
                  </a:lnTo>
                  <a:lnTo>
                    <a:pt x="1192" y="1362"/>
                  </a:lnTo>
                  <a:lnTo>
                    <a:pt x="1171" y="1368"/>
                  </a:lnTo>
                  <a:lnTo>
                    <a:pt x="1148" y="1371"/>
                  </a:lnTo>
                  <a:lnTo>
                    <a:pt x="1126" y="1373"/>
                  </a:lnTo>
                  <a:lnTo>
                    <a:pt x="1126" y="1373"/>
                  </a:lnTo>
                  <a:close/>
                </a:path>
              </a:pathLst>
            </a:custGeom>
            <a:solidFill>
              <a:srgbClr val="24D4E2"/>
            </a:soli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sz="1600" b="1" dirty="0">
                <a:solidFill>
                  <a:srgbClr val="FFFFFF"/>
                </a:solidFill>
                <a:latin typeface="Arial Narrow" pitchFamily="112" charset="0"/>
              </a:endParaRPr>
            </a:p>
          </p:txBody>
        </p:sp>
        <p:sp>
          <p:nvSpPr>
            <p:cNvPr id="75" name="Freeform 7"/>
            <p:cNvSpPr>
              <a:spLocks/>
            </p:cNvSpPr>
            <p:nvPr/>
          </p:nvSpPr>
          <p:spPr bwMode="auto">
            <a:xfrm>
              <a:off x="9249470" y="4471868"/>
              <a:ext cx="740518" cy="293988"/>
            </a:xfrm>
            <a:custGeom>
              <a:avLst/>
              <a:gdLst/>
              <a:ahLst/>
              <a:cxnLst>
                <a:cxn ang="0">
                  <a:pos x="3430" y="953"/>
                </a:cxn>
                <a:cxn ang="0">
                  <a:pos x="3321" y="797"/>
                </a:cxn>
                <a:cxn ang="0">
                  <a:pos x="3197" y="652"/>
                </a:cxn>
                <a:cxn ang="0">
                  <a:pos x="3062" y="518"/>
                </a:cxn>
                <a:cxn ang="0">
                  <a:pos x="2914" y="399"/>
                </a:cxn>
                <a:cxn ang="0">
                  <a:pos x="2755" y="293"/>
                </a:cxn>
                <a:cxn ang="0">
                  <a:pos x="2587" y="202"/>
                </a:cxn>
                <a:cxn ang="0">
                  <a:pos x="2411" y="127"/>
                </a:cxn>
                <a:cxn ang="0">
                  <a:pos x="2225" y="68"/>
                </a:cxn>
                <a:cxn ang="0">
                  <a:pos x="2034" y="27"/>
                </a:cxn>
                <a:cxn ang="0">
                  <a:pos x="1835" y="4"/>
                </a:cxn>
                <a:cxn ang="0">
                  <a:pos x="1699" y="0"/>
                </a:cxn>
                <a:cxn ang="0">
                  <a:pos x="1503" y="9"/>
                </a:cxn>
                <a:cxn ang="0">
                  <a:pos x="1312" y="37"/>
                </a:cxn>
                <a:cxn ang="0">
                  <a:pos x="1126" y="81"/>
                </a:cxn>
                <a:cxn ang="0">
                  <a:pos x="948" y="143"/>
                </a:cxn>
                <a:cxn ang="0">
                  <a:pos x="777" y="219"/>
                </a:cxn>
                <a:cxn ang="0">
                  <a:pos x="615" y="311"/>
                </a:cxn>
                <a:cxn ang="0">
                  <a:pos x="464" y="415"/>
                </a:cxn>
                <a:cxn ang="0">
                  <a:pos x="321" y="535"/>
                </a:cxn>
                <a:cxn ang="0">
                  <a:pos x="191" y="664"/>
                </a:cxn>
                <a:cxn ang="0">
                  <a:pos x="72" y="807"/>
                </a:cxn>
                <a:cxn ang="0">
                  <a:pos x="385" y="897"/>
                </a:cxn>
                <a:cxn ang="0">
                  <a:pos x="599" y="1237"/>
                </a:cxn>
                <a:cxn ang="0">
                  <a:pos x="676" y="1141"/>
                </a:cxn>
                <a:cxn ang="0">
                  <a:pos x="761" y="1055"/>
                </a:cxn>
                <a:cxn ang="0">
                  <a:pos x="852" y="975"/>
                </a:cxn>
                <a:cxn ang="0">
                  <a:pos x="951" y="904"/>
                </a:cxn>
                <a:cxn ang="0">
                  <a:pos x="1056" y="841"/>
                </a:cxn>
                <a:cxn ang="0">
                  <a:pos x="1168" y="788"/>
                </a:cxn>
                <a:cxn ang="0">
                  <a:pos x="1282" y="745"/>
                </a:cxn>
                <a:cxn ang="0">
                  <a:pos x="1403" y="713"/>
                </a:cxn>
                <a:cxn ang="0">
                  <a:pos x="1528" y="691"/>
                </a:cxn>
                <a:cxn ang="0">
                  <a:pos x="1657" y="680"/>
                </a:cxn>
                <a:cxn ang="0">
                  <a:pos x="1743" y="680"/>
                </a:cxn>
                <a:cxn ang="0">
                  <a:pos x="1875" y="691"/>
                </a:cxn>
                <a:cxn ang="0">
                  <a:pos x="2001" y="713"/>
                </a:cxn>
                <a:cxn ang="0">
                  <a:pos x="2123" y="747"/>
                </a:cxn>
                <a:cxn ang="0">
                  <a:pos x="2240" y="791"/>
                </a:cxn>
                <a:cxn ang="0">
                  <a:pos x="2353" y="845"/>
                </a:cxn>
                <a:cxn ang="0">
                  <a:pos x="2458" y="910"/>
                </a:cxn>
                <a:cxn ang="0">
                  <a:pos x="2558" y="984"/>
                </a:cxn>
                <a:cxn ang="0">
                  <a:pos x="2651" y="1065"/>
                </a:cxn>
                <a:cxn ang="0">
                  <a:pos x="2735" y="1155"/>
                </a:cxn>
                <a:cxn ang="0">
                  <a:pos x="2811" y="1252"/>
                </a:cxn>
                <a:cxn ang="0">
                  <a:pos x="2636" y="1402"/>
                </a:cxn>
                <a:cxn ang="0">
                  <a:pos x="3624" y="844"/>
                </a:cxn>
              </a:cxnLst>
              <a:rect l="0" t="0" r="r" b="b"/>
              <a:pathLst>
                <a:path w="3626" h="1438">
                  <a:moveTo>
                    <a:pt x="3624" y="844"/>
                  </a:moveTo>
                  <a:lnTo>
                    <a:pt x="3430" y="953"/>
                  </a:lnTo>
                  <a:lnTo>
                    <a:pt x="3430" y="953"/>
                  </a:lnTo>
                  <a:lnTo>
                    <a:pt x="3395" y="900"/>
                  </a:lnTo>
                  <a:lnTo>
                    <a:pt x="3358" y="847"/>
                  </a:lnTo>
                  <a:lnTo>
                    <a:pt x="3321" y="797"/>
                  </a:lnTo>
                  <a:lnTo>
                    <a:pt x="3281" y="747"/>
                  </a:lnTo>
                  <a:lnTo>
                    <a:pt x="3240" y="698"/>
                  </a:lnTo>
                  <a:lnTo>
                    <a:pt x="3197" y="652"/>
                  </a:lnTo>
                  <a:lnTo>
                    <a:pt x="3153" y="607"/>
                  </a:lnTo>
                  <a:lnTo>
                    <a:pt x="3109" y="563"/>
                  </a:lnTo>
                  <a:lnTo>
                    <a:pt x="3062" y="518"/>
                  </a:lnTo>
                  <a:lnTo>
                    <a:pt x="3013" y="477"/>
                  </a:lnTo>
                  <a:lnTo>
                    <a:pt x="2964" y="437"/>
                  </a:lnTo>
                  <a:lnTo>
                    <a:pt x="2914" y="399"/>
                  </a:lnTo>
                  <a:lnTo>
                    <a:pt x="2863" y="362"/>
                  </a:lnTo>
                  <a:lnTo>
                    <a:pt x="2810" y="327"/>
                  </a:lnTo>
                  <a:lnTo>
                    <a:pt x="2755" y="293"/>
                  </a:lnTo>
                  <a:lnTo>
                    <a:pt x="2701" y="261"/>
                  </a:lnTo>
                  <a:lnTo>
                    <a:pt x="2645" y="231"/>
                  </a:lnTo>
                  <a:lnTo>
                    <a:pt x="2587" y="202"/>
                  </a:lnTo>
                  <a:lnTo>
                    <a:pt x="2530" y="175"/>
                  </a:lnTo>
                  <a:lnTo>
                    <a:pt x="2471" y="150"/>
                  </a:lnTo>
                  <a:lnTo>
                    <a:pt x="2411" y="127"/>
                  </a:lnTo>
                  <a:lnTo>
                    <a:pt x="2350" y="105"/>
                  </a:lnTo>
                  <a:lnTo>
                    <a:pt x="2288" y="85"/>
                  </a:lnTo>
                  <a:lnTo>
                    <a:pt x="2225" y="68"/>
                  </a:lnTo>
                  <a:lnTo>
                    <a:pt x="2162" y="52"/>
                  </a:lnTo>
                  <a:lnTo>
                    <a:pt x="2098" y="38"/>
                  </a:lnTo>
                  <a:lnTo>
                    <a:pt x="2034" y="27"/>
                  </a:lnTo>
                  <a:lnTo>
                    <a:pt x="1967" y="16"/>
                  </a:lnTo>
                  <a:lnTo>
                    <a:pt x="1903" y="9"/>
                  </a:lnTo>
                  <a:lnTo>
                    <a:pt x="1835" y="4"/>
                  </a:lnTo>
                  <a:lnTo>
                    <a:pt x="1768" y="0"/>
                  </a:lnTo>
                  <a:lnTo>
                    <a:pt x="1699" y="0"/>
                  </a:lnTo>
                  <a:lnTo>
                    <a:pt x="1699" y="0"/>
                  </a:lnTo>
                  <a:lnTo>
                    <a:pt x="1634" y="0"/>
                  </a:lnTo>
                  <a:lnTo>
                    <a:pt x="1568" y="3"/>
                  </a:lnTo>
                  <a:lnTo>
                    <a:pt x="1503" y="9"/>
                  </a:lnTo>
                  <a:lnTo>
                    <a:pt x="1439" y="16"/>
                  </a:lnTo>
                  <a:lnTo>
                    <a:pt x="1375" y="25"/>
                  </a:lnTo>
                  <a:lnTo>
                    <a:pt x="1312" y="37"/>
                  </a:lnTo>
                  <a:lnTo>
                    <a:pt x="1250" y="49"/>
                  </a:lnTo>
                  <a:lnTo>
                    <a:pt x="1188" y="65"/>
                  </a:lnTo>
                  <a:lnTo>
                    <a:pt x="1126" y="81"/>
                  </a:lnTo>
                  <a:lnTo>
                    <a:pt x="1066" y="100"/>
                  </a:lnTo>
                  <a:lnTo>
                    <a:pt x="1007" y="121"/>
                  </a:lnTo>
                  <a:lnTo>
                    <a:pt x="948" y="143"/>
                  </a:lnTo>
                  <a:lnTo>
                    <a:pt x="891" y="166"/>
                  </a:lnTo>
                  <a:lnTo>
                    <a:pt x="833" y="191"/>
                  </a:lnTo>
                  <a:lnTo>
                    <a:pt x="777" y="219"/>
                  </a:lnTo>
                  <a:lnTo>
                    <a:pt x="723" y="247"/>
                  </a:lnTo>
                  <a:lnTo>
                    <a:pt x="668" y="278"/>
                  </a:lnTo>
                  <a:lnTo>
                    <a:pt x="615" y="311"/>
                  </a:lnTo>
                  <a:lnTo>
                    <a:pt x="564" y="345"/>
                  </a:lnTo>
                  <a:lnTo>
                    <a:pt x="514" y="380"/>
                  </a:lnTo>
                  <a:lnTo>
                    <a:pt x="464" y="415"/>
                  </a:lnTo>
                  <a:lnTo>
                    <a:pt x="415" y="454"/>
                  </a:lnTo>
                  <a:lnTo>
                    <a:pt x="368" y="493"/>
                  </a:lnTo>
                  <a:lnTo>
                    <a:pt x="321" y="535"/>
                  </a:lnTo>
                  <a:lnTo>
                    <a:pt x="276" y="576"/>
                  </a:lnTo>
                  <a:lnTo>
                    <a:pt x="232" y="620"/>
                  </a:lnTo>
                  <a:lnTo>
                    <a:pt x="191" y="664"/>
                  </a:lnTo>
                  <a:lnTo>
                    <a:pt x="150" y="711"/>
                  </a:lnTo>
                  <a:lnTo>
                    <a:pt x="110" y="759"/>
                  </a:lnTo>
                  <a:lnTo>
                    <a:pt x="72" y="807"/>
                  </a:lnTo>
                  <a:lnTo>
                    <a:pt x="35" y="856"/>
                  </a:lnTo>
                  <a:lnTo>
                    <a:pt x="0" y="907"/>
                  </a:lnTo>
                  <a:lnTo>
                    <a:pt x="385" y="897"/>
                  </a:lnTo>
                  <a:lnTo>
                    <a:pt x="575" y="1270"/>
                  </a:lnTo>
                  <a:lnTo>
                    <a:pt x="575" y="1270"/>
                  </a:lnTo>
                  <a:lnTo>
                    <a:pt x="599" y="1237"/>
                  </a:lnTo>
                  <a:lnTo>
                    <a:pt x="624" y="1205"/>
                  </a:lnTo>
                  <a:lnTo>
                    <a:pt x="649" y="1172"/>
                  </a:lnTo>
                  <a:lnTo>
                    <a:pt x="676" y="1141"/>
                  </a:lnTo>
                  <a:lnTo>
                    <a:pt x="704" y="1112"/>
                  </a:lnTo>
                  <a:lnTo>
                    <a:pt x="732" y="1083"/>
                  </a:lnTo>
                  <a:lnTo>
                    <a:pt x="761" y="1055"/>
                  </a:lnTo>
                  <a:lnTo>
                    <a:pt x="791" y="1028"/>
                  </a:lnTo>
                  <a:lnTo>
                    <a:pt x="821" y="1000"/>
                  </a:lnTo>
                  <a:lnTo>
                    <a:pt x="852" y="975"/>
                  </a:lnTo>
                  <a:lnTo>
                    <a:pt x="885" y="950"/>
                  </a:lnTo>
                  <a:lnTo>
                    <a:pt x="917" y="926"/>
                  </a:lnTo>
                  <a:lnTo>
                    <a:pt x="951" y="904"/>
                  </a:lnTo>
                  <a:lnTo>
                    <a:pt x="985" y="882"/>
                  </a:lnTo>
                  <a:lnTo>
                    <a:pt x="1020" y="862"/>
                  </a:lnTo>
                  <a:lnTo>
                    <a:pt x="1056" y="841"/>
                  </a:lnTo>
                  <a:lnTo>
                    <a:pt x="1092" y="822"/>
                  </a:lnTo>
                  <a:lnTo>
                    <a:pt x="1129" y="804"/>
                  </a:lnTo>
                  <a:lnTo>
                    <a:pt x="1168" y="788"/>
                  </a:lnTo>
                  <a:lnTo>
                    <a:pt x="1204" y="773"/>
                  </a:lnTo>
                  <a:lnTo>
                    <a:pt x="1244" y="759"/>
                  </a:lnTo>
                  <a:lnTo>
                    <a:pt x="1282" y="745"/>
                  </a:lnTo>
                  <a:lnTo>
                    <a:pt x="1322" y="734"/>
                  </a:lnTo>
                  <a:lnTo>
                    <a:pt x="1363" y="722"/>
                  </a:lnTo>
                  <a:lnTo>
                    <a:pt x="1403" y="713"/>
                  </a:lnTo>
                  <a:lnTo>
                    <a:pt x="1444" y="704"/>
                  </a:lnTo>
                  <a:lnTo>
                    <a:pt x="1486" y="697"/>
                  </a:lnTo>
                  <a:lnTo>
                    <a:pt x="1528" y="691"/>
                  </a:lnTo>
                  <a:lnTo>
                    <a:pt x="1571" y="686"/>
                  </a:lnTo>
                  <a:lnTo>
                    <a:pt x="1614" y="682"/>
                  </a:lnTo>
                  <a:lnTo>
                    <a:pt x="1657" y="680"/>
                  </a:lnTo>
                  <a:lnTo>
                    <a:pt x="1699" y="680"/>
                  </a:lnTo>
                  <a:lnTo>
                    <a:pt x="1699" y="680"/>
                  </a:lnTo>
                  <a:lnTo>
                    <a:pt x="1743" y="680"/>
                  </a:lnTo>
                  <a:lnTo>
                    <a:pt x="1788" y="682"/>
                  </a:lnTo>
                  <a:lnTo>
                    <a:pt x="1832" y="686"/>
                  </a:lnTo>
                  <a:lnTo>
                    <a:pt x="1875" y="691"/>
                  </a:lnTo>
                  <a:lnTo>
                    <a:pt x="1917" y="697"/>
                  </a:lnTo>
                  <a:lnTo>
                    <a:pt x="1958" y="704"/>
                  </a:lnTo>
                  <a:lnTo>
                    <a:pt x="2001" y="713"/>
                  </a:lnTo>
                  <a:lnTo>
                    <a:pt x="2042" y="723"/>
                  </a:lnTo>
                  <a:lnTo>
                    <a:pt x="2082" y="735"/>
                  </a:lnTo>
                  <a:lnTo>
                    <a:pt x="2123" y="747"/>
                  </a:lnTo>
                  <a:lnTo>
                    <a:pt x="2163" y="760"/>
                  </a:lnTo>
                  <a:lnTo>
                    <a:pt x="2202" y="775"/>
                  </a:lnTo>
                  <a:lnTo>
                    <a:pt x="2240" y="791"/>
                  </a:lnTo>
                  <a:lnTo>
                    <a:pt x="2278" y="809"/>
                  </a:lnTo>
                  <a:lnTo>
                    <a:pt x="2316" y="826"/>
                  </a:lnTo>
                  <a:lnTo>
                    <a:pt x="2353" y="845"/>
                  </a:lnTo>
                  <a:lnTo>
                    <a:pt x="2389" y="866"/>
                  </a:lnTo>
                  <a:lnTo>
                    <a:pt x="2424" y="888"/>
                  </a:lnTo>
                  <a:lnTo>
                    <a:pt x="2458" y="910"/>
                  </a:lnTo>
                  <a:lnTo>
                    <a:pt x="2493" y="934"/>
                  </a:lnTo>
                  <a:lnTo>
                    <a:pt x="2526" y="959"/>
                  </a:lnTo>
                  <a:lnTo>
                    <a:pt x="2558" y="984"/>
                  </a:lnTo>
                  <a:lnTo>
                    <a:pt x="2589" y="1010"/>
                  </a:lnTo>
                  <a:lnTo>
                    <a:pt x="2620" y="1037"/>
                  </a:lnTo>
                  <a:lnTo>
                    <a:pt x="2651" y="1065"/>
                  </a:lnTo>
                  <a:lnTo>
                    <a:pt x="2680" y="1094"/>
                  </a:lnTo>
                  <a:lnTo>
                    <a:pt x="2708" y="1124"/>
                  </a:lnTo>
                  <a:lnTo>
                    <a:pt x="2735" y="1155"/>
                  </a:lnTo>
                  <a:lnTo>
                    <a:pt x="2761" y="1187"/>
                  </a:lnTo>
                  <a:lnTo>
                    <a:pt x="2786" y="1220"/>
                  </a:lnTo>
                  <a:lnTo>
                    <a:pt x="2811" y="1252"/>
                  </a:lnTo>
                  <a:lnTo>
                    <a:pt x="2835" y="1286"/>
                  </a:lnTo>
                  <a:lnTo>
                    <a:pt x="2635" y="1399"/>
                  </a:lnTo>
                  <a:lnTo>
                    <a:pt x="2636" y="1402"/>
                  </a:lnTo>
                  <a:lnTo>
                    <a:pt x="3306" y="1438"/>
                  </a:lnTo>
                  <a:lnTo>
                    <a:pt x="3626" y="847"/>
                  </a:lnTo>
                  <a:lnTo>
                    <a:pt x="3624" y="844"/>
                  </a:lnTo>
                  <a:close/>
                </a:path>
              </a:pathLst>
            </a:custGeom>
            <a:solidFill>
              <a:schemeClr val="bg1"/>
            </a:solidFill>
            <a:ln w="9525">
              <a:noFill/>
              <a:miter lim="800000"/>
              <a:headEnd/>
              <a:tailEnd/>
            </a:ln>
          </p:spPr>
          <p:txBody>
            <a:bodyPr wrap="none" anchor="ctr"/>
            <a:lstStyle/>
            <a:p>
              <a:endParaRPr lang="en-US" dirty="0"/>
            </a:p>
          </p:txBody>
        </p:sp>
      </p:grpSp>
      <p:sp>
        <p:nvSpPr>
          <p:cNvPr id="76" name="Rounded Rectangle 75" descr="Gear teather "/>
          <p:cNvSpPr/>
          <p:nvPr/>
        </p:nvSpPr>
        <p:spPr>
          <a:xfrm rot="2553289">
            <a:off x="4730984" y="1666281"/>
            <a:ext cx="1917170" cy="381000"/>
          </a:xfrm>
          <a:prstGeom prst="roundRect">
            <a:avLst>
              <a:gd name="adj" fmla="val 50000"/>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Oval 78" descr="Yellow peg on gear"/>
          <p:cNvSpPr/>
          <p:nvPr/>
        </p:nvSpPr>
        <p:spPr>
          <a:xfrm>
            <a:off x="5022398" y="758395"/>
            <a:ext cx="346842" cy="462336"/>
          </a:xfrm>
          <a:prstGeom prst="ellipse">
            <a:avLst/>
          </a:prstGeom>
          <a:solidFill>
            <a:schemeClr val="bg1">
              <a:lumMod val="65000"/>
            </a:schemeClr>
          </a:solidFill>
          <a:ln w="9525">
            <a:noFill/>
            <a:round/>
            <a:headEnd/>
            <a:tailEnd/>
          </a:ln>
          <a:scene3d>
            <a:camera prst="orthographicFront"/>
            <a:lightRig rig="threePt" dir="t"/>
          </a:scene3d>
          <a:sp3d>
            <a:bevelT w="44450" prst="angle"/>
          </a:sp3d>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80" name="Oval 79" descr="Yellow peg on gear"/>
          <p:cNvSpPr/>
          <p:nvPr/>
        </p:nvSpPr>
        <p:spPr>
          <a:xfrm>
            <a:off x="6116542" y="2472954"/>
            <a:ext cx="346842" cy="462336"/>
          </a:xfrm>
          <a:prstGeom prst="ellipse">
            <a:avLst/>
          </a:prstGeom>
          <a:solidFill>
            <a:schemeClr val="bg1">
              <a:lumMod val="65000"/>
            </a:schemeClr>
          </a:solidFill>
          <a:ln w="9525">
            <a:noFill/>
            <a:round/>
            <a:headEnd/>
            <a:tailEnd/>
          </a:ln>
          <a:scene3d>
            <a:camera prst="orthographicFront"/>
            <a:lightRig rig="threePt" dir="t"/>
          </a:scene3d>
          <a:sp3d>
            <a:bevelT w="44450" prst="angle"/>
          </a:sp3d>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81" name="Rectangle 80"/>
          <p:cNvSpPr/>
          <p:nvPr/>
        </p:nvSpPr>
        <p:spPr>
          <a:xfrm>
            <a:off x="394636" y="147449"/>
            <a:ext cx="3495941" cy="689264"/>
          </a:xfrm>
          <a:prstGeom prst="rect">
            <a:avLst/>
          </a:prstGeom>
          <a:noFill/>
          <a:ln w="19050">
            <a:solidFill>
              <a:schemeClr val="accent3">
                <a:lumMod val="50000"/>
              </a:schemeClr>
            </a:solidFill>
            <a:round/>
            <a:headEnd/>
            <a:tailEnd/>
          </a:ln>
          <a:effectLst/>
          <a:scene3d>
            <a:camera prst="obliqueTopLeft"/>
            <a:lightRig rig="threePt" dir="t"/>
          </a:scene3d>
        </p:spPr>
        <p:txBody>
          <a:bodyPr vert="horz" wrap="square" lIns="91440" tIns="45720" rIns="91440" bIns="45720" numCol="1" anchor="t" anchorCtr="0" compatLnSpc="1">
            <a:prstTxWarp prst="textNoShape">
              <a:avLst/>
            </a:prstTxWarp>
          </a:bodyPr>
          <a:lstStyle/>
          <a:p>
            <a:pPr algn="ctr"/>
            <a:r>
              <a:rPr lang="en-US" sz="2000" b="1" dirty="0" err="1">
                <a:solidFill>
                  <a:schemeClr val="accent2">
                    <a:lumMod val="50000"/>
                  </a:schemeClr>
                </a:solidFill>
              </a:rPr>
              <a:t>Metode</a:t>
            </a:r>
            <a:r>
              <a:rPr lang="en-US" sz="2000" b="1" dirty="0">
                <a:solidFill>
                  <a:schemeClr val="accent2">
                    <a:lumMod val="50000"/>
                  </a:schemeClr>
                </a:solidFill>
              </a:rPr>
              <a:t> </a:t>
            </a:r>
            <a:r>
              <a:rPr lang="en-US" sz="2000" b="1" dirty="0" err="1">
                <a:solidFill>
                  <a:schemeClr val="accent2">
                    <a:lumMod val="50000"/>
                  </a:schemeClr>
                </a:solidFill>
              </a:rPr>
              <a:t>penelitian</a:t>
            </a:r>
            <a:r>
              <a:rPr lang="en-US" sz="2000" b="1" dirty="0">
                <a:solidFill>
                  <a:schemeClr val="accent2">
                    <a:lumMod val="50000"/>
                  </a:schemeClr>
                </a:solidFill>
              </a:rPr>
              <a:t> </a:t>
            </a:r>
            <a:r>
              <a:rPr lang="en-US" sz="2000" b="1" dirty="0" err="1">
                <a:solidFill>
                  <a:schemeClr val="accent2">
                    <a:lumMod val="50000"/>
                  </a:schemeClr>
                </a:solidFill>
              </a:rPr>
              <a:t>kuantitatif</a:t>
            </a:r>
            <a:r>
              <a:rPr lang="en-US" sz="2000" b="1" dirty="0">
                <a:solidFill>
                  <a:schemeClr val="accent2">
                    <a:lumMod val="50000"/>
                  </a:schemeClr>
                </a:solidFill>
              </a:rPr>
              <a:t> </a:t>
            </a:r>
            <a:r>
              <a:rPr lang="en-US" sz="2000" b="1" dirty="0" err="1">
                <a:solidFill>
                  <a:schemeClr val="accent2">
                    <a:lumMod val="50000"/>
                  </a:schemeClr>
                </a:solidFill>
              </a:rPr>
              <a:t>dengan</a:t>
            </a:r>
            <a:r>
              <a:rPr lang="en-US" sz="2000" b="1" dirty="0">
                <a:solidFill>
                  <a:schemeClr val="accent2">
                    <a:lumMod val="50000"/>
                  </a:schemeClr>
                </a:solidFill>
              </a:rPr>
              <a:t> </a:t>
            </a:r>
            <a:r>
              <a:rPr lang="en-US" sz="2000" b="1" dirty="0" err="1">
                <a:solidFill>
                  <a:schemeClr val="accent2">
                    <a:lumMod val="50000"/>
                  </a:schemeClr>
                </a:solidFill>
              </a:rPr>
              <a:t>pendekatan</a:t>
            </a:r>
            <a:r>
              <a:rPr lang="en-US" sz="2000" b="1" dirty="0">
                <a:solidFill>
                  <a:schemeClr val="accent2">
                    <a:lumMod val="50000"/>
                  </a:schemeClr>
                </a:solidFill>
              </a:rPr>
              <a:t> </a:t>
            </a:r>
            <a:r>
              <a:rPr lang="en-US" sz="2000" b="1" dirty="0" err="1">
                <a:solidFill>
                  <a:schemeClr val="accent2">
                    <a:lumMod val="50000"/>
                  </a:schemeClr>
                </a:solidFill>
              </a:rPr>
              <a:t>asosiatif</a:t>
            </a:r>
            <a:endParaRPr lang="en-US" sz="2000" b="1" dirty="0">
              <a:solidFill>
                <a:schemeClr val="accent2">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Arial"/>
              <a:cs typeface="Arial"/>
            </a:endParaRPr>
          </a:p>
        </p:txBody>
      </p:sp>
      <p:sp>
        <p:nvSpPr>
          <p:cNvPr id="82" name="Rectangle 11"/>
          <p:cNvSpPr/>
          <p:nvPr/>
        </p:nvSpPr>
        <p:spPr>
          <a:xfrm>
            <a:off x="305623" y="1130371"/>
            <a:ext cx="2746107" cy="1539494"/>
          </a:xfrm>
          <a:prstGeom prst="rect">
            <a:avLst/>
          </a:prstGeom>
          <a:noFill/>
          <a:ln>
            <a:solidFill>
              <a:schemeClr val="accent3">
                <a:lumMod val="50000"/>
              </a:schemeClr>
            </a:solidFill>
          </a:ln>
          <a:scene3d>
            <a:camera prst="isometricOffAxis1Right"/>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r>
              <a:rPr lang="en-US" b="1" dirty="0" err="1"/>
              <a:t>Teknik</a:t>
            </a:r>
            <a:r>
              <a:rPr lang="en-US" b="1" dirty="0"/>
              <a:t> </a:t>
            </a:r>
            <a:r>
              <a:rPr lang="en-US" b="1" dirty="0" err="1"/>
              <a:t>Pengumpulan</a:t>
            </a:r>
            <a:r>
              <a:rPr lang="en-US" b="1" dirty="0"/>
              <a:t> Data</a:t>
            </a:r>
          </a:p>
          <a:p>
            <a:pPr>
              <a:spcBef>
                <a:spcPts val="0"/>
              </a:spcBef>
              <a:buFont typeface="Wingdings" panose="05000000000000000000" pitchFamily="2" charset="2"/>
              <a:buChar char="§"/>
            </a:pPr>
            <a:r>
              <a:rPr lang="en-US" dirty="0"/>
              <a:t>K</a:t>
            </a:r>
            <a:r>
              <a:rPr lang="id-ID" dirty="0"/>
              <a:t>uesioner (</a:t>
            </a:r>
            <a:r>
              <a:rPr lang="id-ID" i="1" dirty="0"/>
              <a:t>questionnaire</a:t>
            </a:r>
            <a:r>
              <a:rPr lang="id-ID" dirty="0"/>
              <a:t>)</a:t>
            </a:r>
            <a:endParaRPr lang="en-US" dirty="0"/>
          </a:p>
          <a:p>
            <a:pPr>
              <a:spcBef>
                <a:spcPts val="0"/>
              </a:spcBef>
              <a:buFont typeface="Wingdings" panose="05000000000000000000" pitchFamily="2" charset="2"/>
              <a:buChar char="§"/>
            </a:pPr>
            <a:r>
              <a:rPr lang="en-US" dirty="0"/>
              <a:t>O</a:t>
            </a:r>
            <a:r>
              <a:rPr lang="id-ID" dirty="0"/>
              <a:t>bservasi (</a:t>
            </a:r>
            <a:r>
              <a:rPr lang="id-ID" i="1" dirty="0"/>
              <a:t>observation</a:t>
            </a:r>
            <a:r>
              <a:rPr lang="id-ID" dirty="0"/>
              <a:t>)</a:t>
            </a:r>
            <a:endParaRPr lang="en-US" dirty="0"/>
          </a:p>
          <a:p>
            <a:pPr>
              <a:spcBef>
                <a:spcPts val="0"/>
              </a:spcBef>
              <a:buFont typeface="Wingdings" panose="05000000000000000000" pitchFamily="2" charset="2"/>
              <a:buChar char="§"/>
            </a:pPr>
            <a:r>
              <a:rPr lang="en-US" dirty="0"/>
              <a:t>D</a:t>
            </a:r>
            <a:r>
              <a:rPr lang="id-ID" dirty="0"/>
              <a:t>okumentasi</a:t>
            </a:r>
            <a:endParaRPr lang="en-US" dirty="0"/>
          </a:p>
          <a:p>
            <a:pPr>
              <a:spcBef>
                <a:spcPts val="0"/>
              </a:spcBef>
              <a:buFont typeface="Wingdings" panose="05000000000000000000" pitchFamily="2" charset="2"/>
              <a:buChar char="§"/>
            </a:pPr>
            <a:r>
              <a:rPr lang="en-US" dirty="0" err="1"/>
              <a:t>Kepustakaan</a:t>
            </a:r>
            <a:endParaRPr lang="en-US" dirty="0"/>
          </a:p>
        </p:txBody>
      </p:sp>
      <p:sp>
        <p:nvSpPr>
          <p:cNvPr id="83" name="Rectangle 9"/>
          <p:cNvSpPr/>
          <p:nvPr/>
        </p:nvSpPr>
        <p:spPr>
          <a:xfrm>
            <a:off x="46814" y="2780928"/>
            <a:ext cx="3843763" cy="1501672"/>
          </a:xfrm>
          <a:prstGeom prst="rect">
            <a:avLst/>
          </a:prstGeom>
          <a:noFill/>
          <a:ln>
            <a:solidFill>
              <a:schemeClr val="accent3">
                <a:lumMod val="50000"/>
              </a:schemeClr>
            </a:solidFill>
          </a:ln>
          <a:scene3d>
            <a:camera prst="isometricOffAxis1Right"/>
            <a:lightRig rig="threePt" dir="t"/>
          </a:scene3d>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Gill Sans MT"/>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eriod"/>
              <a:tabLst/>
              <a:defRPr/>
            </a:pPr>
            <a:endParaRPr kumimoji="0" lang="en-US" b="0" i="0" u="none" strike="noStrike" kern="1200" cap="none" spc="0" normalizeH="0" baseline="0" noProof="0" dirty="0">
              <a:ln>
                <a:noFill/>
              </a:ln>
              <a:solidFill>
                <a:prstClr val="black"/>
              </a:solidFill>
              <a:effectLst/>
              <a:uLnTx/>
              <a:uFillTx/>
              <a:latin typeface="Gill Sans 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Gill Sans MT"/>
            </a:endParaRPr>
          </a:p>
          <a:p>
            <a:r>
              <a:rPr lang="en-US" b="1" dirty="0" err="1"/>
              <a:t>Teknik</a:t>
            </a:r>
            <a:r>
              <a:rPr lang="en-US" b="1" dirty="0"/>
              <a:t> </a:t>
            </a:r>
            <a:r>
              <a:rPr lang="en-US" b="1" dirty="0" err="1"/>
              <a:t>Pengambilan</a:t>
            </a:r>
            <a:r>
              <a:rPr lang="en-US" b="1" dirty="0"/>
              <a:t> </a:t>
            </a:r>
            <a:r>
              <a:rPr lang="en-US" b="1" dirty="0" err="1"/>
              <a:t>Sampel</a:t>
            </a:r>
            <a:endParaRPr lang="en-US" b="1" dirty="0"/>
          </a:p>
          <a:p>
            <a:pPr marL="342900" indent="-342900">
              <a:buFont typeface="+mj-lt"/>
              <a:buAutoNum type="alphaLcPeriod"/>
            </a:pPr>
            <a:r>
              <a:rPr lang="en-US" dirty="0"/>
              <a:t>T</a:t>
            </a:r>
            <a:r>
              <a:rPr lang="id-ID" dirty="0"/>
              <a:t>eknis </a:t>
            </a:r>
            <a:r>
              <a:rPr lang="id-ID" i="1" dirty="0"/>
              <a:t>probability sampling</a:t>
            </a:r>
            <a:r>
              <a:rPr lang="id-ID" dirty="0"/>
              <a:t> dengan </a:t>
            </a:r>
            <a:r>
              <a:rPr lang="id-ID" i="1" dirty="0"/>
              <a:t>random sampling</a:t>
            </a:r>
            <a:r>
              <a:rPr lang="id-ID" dirty="0"/>
              <a:t> </a:t>
            </a:r>
            <a:endParaRPr lang="en-US" dirty="0"/>
          </a:p>
          <a:p>
            <a:pPr marL="342900" indent="-342900">
              <a:buFont typeface="+mj-lt"/>
              <a:buAutoNum type="alphaLcPeriod"/>
            </a:pPr>
            <a:r>
              <a:rPr lang="en-US" dirty="0" err="1"/>
              <a:t>Populasi</a:t>
            </a:r>
            <a:r>
              <a:rPr lang="en-US" dirty="0"/>
              <a:t> 116 orang</a:t>
            </a:r>
          </a:p>
          <a:p>
            <a:pPr marL="342900" indent="-342900">
              <a:buFont typeface="+mj-lt"/>
              <a:buAutoNum type="alphaLcPeriod"/>
            </a:pPr>
            <a:r>
              <a:rPr lang="en-US" dirty="0" err="1"/>
              <a:t>Sampel</a:t>
            </a:r>
            <a:r>
              <a:rPr lang="en-US" dirty="0"/>
              <a:t> 90 orang, </a:t>
            </a:r>
            <a:r>
              <a:rPr lang="en-US" dirty="0" err="1"/>
              <a:t>rumus</a:t>
            </a:r>
            <a:r>
              <a:rPr lang="en-US" dirty="0"/>
              <a:t> </a:t>
            </a:r>
            <a:r>
              <a:rPr lang="en-US" dirty="0" err="1"/>
              <a:t>slovin</a:t>
            </a: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Gill Sans M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Gill Sans M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Gill Sans MT"/>
            </a:endParaRPr>
          </a:p>
        </p:txBody>
      </p:sp>
      <p:sp>
        <p:nvSpPr>
          <p:cNvPr id="27" name="Rectangle 9">
            <a:extLst>
              <a:ext uri="{FF2B5EF4-FFF2-40B4-BE49-F238E27FC236}">
                <a16:creationId xmlns:a16="http://schemas.microsoft.com/office/drawing/2014/main" xmlns="" id="{B4B8EC89-2CF0-44E2-9BD0-5C2D1480554D}"/>
              </a:ext>
            </a:extLst>
          </p:cNvPr>
          <p:cNvSpPr/>
          <p:nvPr/>
        </p:nvSpPr>
        <p:spPr>
          <a:xfrm>
            <a:off x="1543666" y="4221088"/>
            <a:ext cx="3028334" cy="2294556"/>
          </a:xfrm>
          <a:prstGeom prst="rect">
            <a:avLst/>
          </a:prstGeom>
          <a:noFill/>
          <a:ln>
            <a:solidFill>
              <a:schemeClr val="accent3">
                <a:lumMod val="50000"/>
              </a:schemeClr>
            </a:solidFill>
          </a:ln>
          <a:scene3d>
            <a:camera prst="isometricOffAxis1Right"/>
            <a:lightRig rig="threePt" dir="t"/>
          </a:scene3d>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Gill Sans MT"/>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eriod"/>
              <a:tabLst/>
              <a:defRPr/>
            </a:pPr>
            <a:endParaRPr kumimoji="0" lang="en-US" b="0" i="0" u="none" strike="noStrike" kern="1200" cap="none" spc="0" normalizeH="0" baseline="0" noProof="0" dirty="0">
              <a:ln>
                <a:noFill/>
              </a:ln>
              <a:solidFill>
                <a:prstClr val="black"/>
              </a:solidFill>
              <a:effectLst/>
              <a:uLnTx/>
              <a:uFillTx/>
              <a:latin typeface="Gill Sans MT"/>
            </a:endParaRPr>
          </a:p>
          <a:p>
            <a:r>
              <a:rPr lang="en-ID" b="1" dirty="0"/>
              <a:t>Teknik </a:t>
            </a:r>
            <a:r>
              <a:rPr lang="en-ID" b="1" dirty="0" err="1"/>
              <a:t>Analisis</a:t>
            </a:r>
            <a:r>
              <a:rPr lang="en-ID" b="1" dirty="0"/>
              <a:t> Data</a:t>
            </a:r>
          </a:p>
          <a:p>
            <a:pPr marL="342900" indent="-342900">
              <a:buFont typeface="Wingdings" panose="05000000000000000000" pitchFamily="2" charset="2"/>
              <a:buChar char="v"/>
            </a:pPr>
            <a:r>
              <a:rPr lang="en-ID" b="1" dirty="0"/>
              <a:t>Uji </a:t>
            </a:r>
            <a:r>
              <a:rPr lang="en-ID" b="1" dirty="0" err="1"/>
              <a:t>Kualitas</a:t>
            </a:r>
            <a:r>
              <a:rPr lang="en-ID" b="1" dirty="0"/>
              <a:t> Data</a:t>
            </a:r>
          </a:p>
          <a:p>
            <a:pPr marL="800100" lvl="1" indent="-342900">
              <a:buAutoNum type="arabicPeriod"/>
            </a:pPr>
            <a:r>
              <a:rPr lang="en-ID" dirty="0"/>
              <a:t>Uji </a:t>
            </a:r>
            <a:r>
              <a:rPr lang="en-ID" dirty="0" err="1"/>
              <a:t>Validitas</a:t>
            </a:r>
            <a:endParaRPr lang="en-ID" dirty="0"/>
          </a:p>
          <a:p>
            <a:pPr marL="800100" lvl="1" indent="-342900">
              <a:buAutoNum type="arabicPeriod"/>
            </a:pPr>
            <a:r>
              <a:rPr lang="en-ID" dirty="0"/>
              <a:t>Uji </a:t>
            </a:r>
            <a:r>
              <a:rPr lang="en-ID" dirty="0" err="1"/>
              <a:t>Reliabilitas</a:t>
            </a:r>
            <a:endParaRPr lang="en-ID" dirty="0"/>
          </a:p>
          <a:p>
            <a:pPr marL="342900" indent="-342900">
              <a:buFont typeface="Wingdings" panose="05000000000000000000" pitchFamily="2" charset="2"/>
              <a:buChar char="v"/>
            </a:pPr>
            <a:r>
              <a:rPr lang="en-ID" b="1" dirty="0"/>
              <a:t>Uji </a:t>
            </a:r>
            <a:r>
              <a:rPr lang="en-ID" b="1" dirty="0" err="1"/>
              <a:t>Asumsi</a:t>
            </a:r>
            <a:r>
              <a:rPr lang="en-ID" b="1" dirty="0"/>
              <a:t> </a:t>
            </a:r>
            <a:r>
              <a:rPr lang="en-ID" b="1" dirty="0" err="1"/>
              <a:t>Klasik</a:t>
            </a:r>
            <a:endParaRPr lang="en-ID" b="1" dirty="0"/>
          </a:p>
          <a:p>
            <a:pPr marL="800100" lvl="1" indent="-342900">
              <a:buAutoNum type="arabicPeriod"/>
            </a:pPr>
            <a:r>
              <a:rPr lang="en-ID" dirty="0"/>
              <a:t>Uji </a:t>
            </a:r>
            <a:r>
              <a:rPr lang="en-ID" dirty="0" err="1"/>
              <a:t>Normalitas</a:t>
            </a:r>
            <a:endParaRPr lang="en-ID" dirty="0"/>
          </a:p>
          <a:p>
            <a:pPr marL="800100" lvl="1" indent="-342900">
              <a:buAutoNum type="arabicPeriod"/>
            </a:pPr>
            <a:r>
              <a:rPr lang="en-ID" dirty="0"/>
              <a:t>Uji </a:t>
            </a:r>
            <a:r>
              <a:rPr lang="en-ID" dirty="0" err="1"/>
              <a:t>Autokorelasi</a:t>
            </a:r>
            <a:endParaRPr lang="en-ID" dirty="0"/>
          </a:p>
          <a:p>
            <a:pPr marL="800100" lvl="1" indent="-342900">
              <a:buAutoNum type="arabicPeriod"/>
            </a:pPr>
            <a:r>
              <a:rPr lang="en-ID" dirty="0"/>
              <a:t>Uji </a:t>
            </a:r>
            <a:r>
              <a:rPr lang="en-ID" dirty="0" err="1"/>
              <a:t>Regresi</a:t>
            </a:r>
            <a:r>
              <a:rPr lang="en-ID" dirty="0"/>
              <a:t> </a:t>
            </a:r>
            <a:r>
              <a:rPr lang="en-ID" dirty="0" err="1"/>
              <a:t>Berganda</a:t>
            </a:r>
            <a:endParaRPr kumimoji="0" lang="en-US" b="0" i="0" u="none" strike="noStrike" kern="1200" cap="none" spc="0" normalizeH="0" baseline="0" noProof="0" dirty="0">
              <a:ln>
                <a:noFill/>
              </a:ln>
              <a:solidFill>
                <a:prstClr val="black"/>
              </a:solidFill>
              <a:effectLst/>
              <a:uLnTx/>
              <a:uFillTx/>
              <a:latin typeface="Gill Sans M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Gill Sans M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Gill Sans MT"/>
            </a:endParaRPr>
          </a:p>
        </p:txBody>
      </p:sp>
      <p:sp>
        <p:nvSpPr>
          <p:cNvPr id="28" name="Rectangle 11">
            <a:extLst>
              <a:ext uri="{FF2B5EF4-FFF2-40B4-BE49-F238E27FC236}">
                <a16:creationId xmlns:a16="http://schemas.microsoft.com/office/drawing/2014/main" xmlns="" id="{183A0D5C-6CCE-4063-B9A7-5A0B9BB9C4CF}"/>
              </a:ext>
            </a:extLst>
          </p:cNvPr>
          <p:cNvSpPr/>
          <p:nvPr/>
        </p:nvSpPr>
        <p:spPr>
          <a:xfrm>
            <a:off x="4211960" y="4041159"/>
            <a:ext cx="3530598" cy="1768495"/>
          </a:xfrm>
          <a:prstGeom prst="rect">
            <a:avLst/>
          </a:prstGeom>
          <a:noFill/>
          <a:ln>
            <a:solidFill>
              <a:schemeClr val="accent3">
                <a:lumMod val="50000"/>
              </a:schemeClr>
            </a:solidFill>
          </a:ln>
          <a:scene3d>
            <a:camera prst="perspectiveContrastingLeftFacing"/>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Wingdings" panose="05000000000000000000" pitchFamily="2" charset="2"/>
              <a:buChar char="v"/>
            </a:pPr>
            <a:r>
              <a:rPr lang="en-ID" b="1" dirty="0"/>
              <a:t>Uji </a:t>
            </a:r>
            <a:r>
              <a:rPr lang="en-ID" b="1" dirty="0" err="1"/>
              <a:t>Koefisien</a:t>
            </a:r>
            <a:endParaRPr lang="en-ID" b="1" dirty="0"/>
          </a:p>
          <a:p>
            <a:pPr marL="800100" lvl="1" indent="-342900">
              <a:buAutoNum type="arabicPeriod"/>
            </a:pPr>
            <a:r>
              <a:rPr lang="en-ID" dirty="0"/>
              <a:t>Uji </a:t>
            </a:r>
            <a:r>
              <a:rPr lang="en-ID" dirty="0" err="1"/>
              <a:t>Koefisien</a:t>
            </a:r>
            <a:r>
              <a:rPr lang="en-ID" dirty="0"/>
              <a:t> </a:t>
            </a:r>
            <a:r>
              <a:rPr lang="en-ID" dirty="0" err="1"/>
              <a:t>Korelasi</a:t>
            </a:r>
            <a:endParaRPr lang="en-ID" dirty="0"/>
          </a:p>
          <a:p>
            <a:pPr marL="800100" lvl="1" indent="-342900">
              <a:buAutoNum type="arabicPeriod"/>
            </a:pPr>
            <a:r>
              <a:rPr lang="en-ID" dirty="0"/>
              <a:t>Uji </a:t>
            </a:r>
            <a:r>
              <a:rPr lang="en-ID" dirty="0" err="1"/>
              <a:t>Koefisien</a:t>
            </a:r>
            <a:r>
              <a:rPr lang="en-ID" dirty="0"/>
              <a:t> </a:t>
            </a:r>
            <a:r>
              <a:rPr lang="en-ID" dirty="0" err="1"/>
              <a:t>Determinasi</a:t>
            </a:r>
            <a:endParaRPr lang="en-ID" dirty="0"/>
          </a:p>
          <a:p>
            <a:pPr marL="342900" indent="-342900">
              <a:buFont typeface="Wingdings" panose="05000000000000000000" pitchFamily="2" charset="2"/>
              <a:buChar char="v"/>
            </a:pPr>
            <a:r>
              <a:rPr lang="en-ID" b="1" dirty="0" err="1"/>
              <a:t>Pengujian</a:t>
            </a:r>
            <a:r>
              <a:rPr lang="en-ID" b="1" dirty="0"/>
              <a:t> </a:t>
            </a:r>
            <a:r>
              <a:rPr lang="en-ID" b="1" dirty="0" err="1"/>
              <a:t>Hipotesis</a:t>
            </a:r>
            <a:endParaRPr lang="en-ID" b="1" dirty="0"/>
          </a:p>
          <a:p>
            <a:pPr marL="800100" lvl="1" indent="-342900">
              <a:buAutoNum type="arabicPeriod"/>
            </a:pPr>
            <a:r>
              <a:rPr lang="en-ID" dirty="0"/>
              <a:t>Analisa Uji t (Uji </a:t>
            </a:r>
            <a:r>
              <a:rPr lang="en-ID" dirty="0" err="1"/>
              <a:t>Parsial</a:t>
            </a:r>
            <a:r>
              <a:rPr lang="en-ID" dirty="0"/>
              <a:t>)</a:t>
            </a:r>
          </a:p>
          <a:p>
            <a:pPr marL="800100" lvl="1" indent="-342900">
              <a:buAutoNum type="arabicPeriod"/>
            </a:pPr>
            <a:r>
              <a:rPr lang="en-ID" dirty="0"/>
              <a:t>Analisa Uji F (Uji </a:t>
            </a:r>
            <a:r>
              <a:rPr lang="en-ID" dirty="0" err="1"/>
              <a:t>Simultan</a:t>
            </a:r>
            <a:r>
              <a:rPr lang="en-ID" dirty="0"/>
              <a:t>)</a:t>
            </a:r>
          </a:p>
        </p:txBody>
      </p:sp>
      <p:sp>
        <p:nvSpPr>
          <p:cNvPr id="29" name="Rectangle 9">
            <a:extLst>
              <a:ext uri="{FF2B5EF4-FFF2-40B4-BE49-F238E27FC236}">
                <a16:creationId xmlns:a16="http://schemas.microsoft.com/office/drawing/2014/main" xmlns="" id="{34FC8D19-7D44-49A5-A1AC-8717920D5525}"/>
              </a:ext>
            </a:extLst>
          </p:cNvPr>
          <p:cNvSpPr/>
          <p:nvPr/>
        </p:nvSpPr>
        <p:spPr>
          <a:xfrm>
            <a:off x="5337192" y="6305710"/>
            <a:ext cx="3774760" cy="525962"/>
          </a:xfrm>
          <a:prstGeom prst="rect">
            <a:avLst/>
          </a:prstGeom>
          <a:noFill/>
          <a:ln>
            <a:solidFill>
              <a:schemeClr val="accent3">
                <a:lumMod val="50000"/>
              </a:schemeClr>
            </a:solidFill>
          </a:ln>
          <a:scene3d>
            <a:camera prst="obliqueBottomRight"/>
            <a:lightRig rig="threePt" dir="t"/>
          </a:scene3d>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a:endParaRPr>
          </a:p>
          <a:p>
            <a:pPr algn="ctr"/>
            <a:r>
              <a:rPr lang="en-US" sz="1200" dirty="0" err="1">
                <a:solidFill>
                  <a:schemeClr val="accent2">
                    <a:lumMod val="50000"/>
                  </a:schemeClr>
                </a:solidFill>
              </a:rPr>
              <a:t>Analisis</a:t>
            </a:r>
            <a:r>
              <a:rPr lang="en-US" sz="1200" dirty="0">
                <a:solidFill>
                  <a:schemeClr val="accent2">
                    <a:lumMod val="50000"/>
                  </a:schemeClr>
                </a:solidFill>
              </a:rPr>
              <a:t> data </a:t>
            </a:r>
            <a:r>
              <a:rPr lang="en-US" sz="1200" dirty="0" err="1">
                <a:solidFill>
                  <a:schemeClr val="accent2">
                    <a:lumMod val="50000"/>
                  </a:schemeClr>
                </a:solidFill>
              </a:rPr>
              <a:t>dengan</a:t>
            </a:r>
            <a:r>
              <a:rPr lang="en-US" sz="1200" dirty="0">
                <a:solidFill>
                  <a:schemeClr val="accent2">
                    <a:lumMod val="50000"/>
                  </a:schemeClr>
                </a:solidFill>
              </a:rPr>
              <a:t> </a:t>
            </a:r>
            <a:r>
              <a:rPr lang="en-US" sz="1200" dirty="0" err="1">
                <a:solidFill>
                  <a:schemeClr val="accent2">
                    <a:lumMod val="50000"/>
                  </a:schemeClr>
                </a:solidFill>
              </a:rPr>
              <a:t>teknik</a:t>
            </a:r>
            <a:r>
              <a:rPr lang="en-US" sz="1200" dirty="0">
                <a:solidFill>
                  <a:schemeClr val="accent2">
                    <a:lumMod val="50000"/>
                  </a:schemeClr>
                </a:solidFill>
              </a:rPr>
              <a:t> s</a:t>
            </a:r>
            <a:r>
              <a:rPr lang="en-US" sz="1200" i="1" dirty="0">
                <a:solidFill>
                  <a:schemeClr val="accent2">
                    <a:lumMod val="50000"/>
                  </a:schemeClr>
                </a:solidFill>
              </a:rPr>
              <a:t>oftware </a:t>
            </a:r>
            <a:r>
              <a:rPr lang="en-US" sz="1200" dirty="0">
                <a:solidFill>
                  <a:schemeClr val="accent2">
                    <a:lumMod val="50000"/>
                  </a:schemeClr>
                </a:solidFill>
              </a:rPr>
              <a:t>IBM </a:t>
            </a:r>
            <a:r>
              <a:rPr lang="en-US" sz="1200" i="1" dirty="0">
                <a:solidFill>
                  <a:schemeClr val="accent2">
                    <a:lumMod val="50000"/>
                  </a:schemeClr>
                </a:solidFill>
              </a:rPr>
              <a:t>SPSS </a:t>
            </a:r>
            <a:r>
              <a:rPr lang="en-US" sz="1200" i="1" dirty="0" err="1">
                <a:solidFill>
                  <a:schemeClr val="accent2">
                    <a:lumMod val="50000"/>
                  </a:schemeClr>
                </a:solidFill>
              </a:rPr>
              <a:t>Statisticts</a:t>
            </a:r>
            <a:r>
              <a:rPr lang="en-US" sz="1200" i="1" dirty="0">
                <a:solidFill>
                  <a:schemeClr val="accent2">
                    <a:lumMod val="50000"/>
                  </a:schemeClr>
                </a:solidFill>
              </a:rPr>
              <a:t> </a:t>
            </a:r>
          </a:p>
          <a:p>
            <a:pPr algn="ctr"/>
            <a:r>
              <a:rPr lang="en-US" sz="1200" i="1" dirty="0" err="1">
                <a:solidFill>
                  <a:schemeClr val="accent2">
                    <a:lumMod val="50000"/>
                  </a:schemeClr>
                </a:solidFill>
              </a:rPr>
              <a:t>versi</a:t>
            </a:r>
            <a:r>
              <a:rPr lang="en-US" sz="1200" i="1" dirty="0">
                <a:solidFill>
                  <a:schemeClr val="accent2">
                    <a:lumMod val="50000"/>
                  </a:schemeClr>
                </a:solidFill>
              </a:rPr>
              <a:t> 20.0 for windows</a:t>
            </a:r>
            <a:endParaRPr kumimoji="0" lang="en-US" sz="1200" b="0" i="0" u="none" strike="noStrike" kern="1200" cap="none" spc="0" normalizeH="0" baseline="0" noProof="0" dirty="0">
              <a:ln>
                <a:noFill/>
              </a:ln>
              <a:solidFill>
                <a:prstClr val="black"/>
              </a:solidFill>
              <a:effectLst/>
              <a:uLnTx/>
              <a:uFillTx/>
              <a:latin typeface="Gill Sans M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a:endParaRPr>
          </a:p>
        </p:txBody>
      </p:sp>
    </p:spTree>
    <p:extLst>
      <p:ext uri="{BB962C8B-B14F-4D97-AF65-F5344CB8AC3E}">
        <p14:creationId xmlns:p14="http://schemas.microsoft.com/office/powerpoint/2010/main" val="29481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9"/>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2"/>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65"/>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68"/>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69"/>
                                        </p:tgtEl>
                                        <p:attrNameLst>
                                          <p:attrName>r</p:attrName>
                                        </p:attrNameLst>
                                      </p:cBhvr>
                                    </p:animRot>
                                  </p:childTnLst>
                                </p:cTn>
                              </p:par>
                              <p:par>
                                <p:cTn id="15" presetID="8" presetClass="emph" presetSubtype="0" fill="hold" grpId="0" nodeType="withEffect">
                                  <p:stCondLst>
                                    <p:cond delay="0"/>
                                  </p:stCondLst>
                                  <p:childTnLst>
                                    <p:animRot by="21600000">
                                      <p:cBhvr>
                                        <p:cTn id="16" dur="2000" fill="hold"/>
                                        <p:tgtEl>
                                          <p:spTgt spid="72"/>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7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2"/>
                                        </p:tgtEl>
                                        <p:attrNameLst>
                                          <p:attrName>style.visibility</p:attrName>
                                        </p:attrNameLst>
                                      </p:cBhvr>
                                      <p:to>
                                        <p:strVal val="visible"/>
                                      </p:to>
                                    </p:set>
                                    <p:anim calcmode="lin" valueType="num">
                                      <p:cBhvr>
                                        <p:cTn id="23" dur="1000" fill="hold"/>
                                        <p:tgtEl>
                                          <p:spTgt spid="82"/>
                                        </p:tgtEl>
                                        <p:attrNameLst>
                                          <p:attrName>ppt_w</p:attrName>
                                        </p:attrNameLst>
                                      </p:cBhvr>
                                      <p:tavLst>
                                        <p:tav tm="0">
                                          <p:val>
                                            <p:fltVal val="0"/>
                                          </p:val>
                                        </p:tav>
                                        <p:tav tm="100000">
                                          <p:val>
                                            <p:strVal val="#ppt_w"/>
                                          </p:val>
                                        </p:tav>
                                      </p:tavLst>
                                    </p:anim>
                                    <p:anim calcmode="lin" valueType="num">
                                      <p:cBhvr>
                                        <p:cTn id="24" dur="1000" fill="hold"/>
                                        <p:tgtEl>
                                          <p:spTgt spid="82"/>
                                        </p:tgtEl>
                                        <p:attrNameLst>
                                          <p:attrName>ppt_h</p:attrName>
                                        </p:attrNameLst>
                                      </p:cBhvr>
                                      <p:tavLst>
                                        <p:tav tm="0">
                                          <p:val>
                                            <p:fltVal val="0"/>
                                          </p:val>
                                        </p:tav>
                                        <p:tav tm="100000">
                                          <p:val>
                                            <p:strVal val="#ppt_h"/>
                                          </p:val>
                                        </p:tav>
                                      </p:tavLst>
                                    </p:anim>
                                    <p:anim calcmode="lin" valueType="num">
                                      <p:cBhvr>
                                        <p:cTn id="25" dur="1000" fill="hold"/>
                                        <p:tgtEl>
                                          <p:spTgt spid="82"/>
                                        </p:tgtEl>
                                        <p:attrNameLst>
                                          <p:attrName>style.rotation</p:attrName>
                                        </p:attrNameLst>
                                      </p:cBhvr>
                                      <p:tavLst>
                                        <p:tav tm="0">
                                          <p:val>
                                            <p:fltVal val="90"/>
                                          </p:val>
                                        </p:tav>
                                        <p:tav tm="100000">
                                          <p:val>
                                            <p:fltVal val="0"/>
                                          </p:val>
                                        </p:tav>
                                      </p:tavLst>
                                    </p:anim>
                                    <p:animEffect transition="in" filter="fade">
                                      <p:cBhvr>
                                        <p:cTn id="26" dur="1000"/>
                                        <p:tgtEl>
                                          <p:spTgt spid="8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p:cTn id="31" dur="1000" fill="hold"/>
                                        <p:tgtEl>
                                          <p:spTgt spid="83"/>
                                        </p:tgtEl>
                                        <p:attrNameLst>
                                          <p:attrName>ppt_w</p:attrName>
                                        </p:attrNameLst>
                                      </p:cBhvr>
                                      <p:tavLst>
                                        <p:tav tm="0">
                                          <p:val>
                                            <p:fltVal val="0"/>
                                          </p:val>
                                        </p:tav>
                                        <p:tav tm="100000">
                                          <p:val>
                                            <p:strVal val="#ppt_w"/>
                                          </p:val>
                                        </p:tav>
                                      </p:tavLst>
                                    </p:anim>
                                    <p:anim calcmode="lin" valueType="num">
                                      <p:cBhvr>
                                        <p:cTn id="32" dur="1000" fill="hold"/>
                                        <p:tgtEl>
                                          <p:spTgt spid="83"/>
                                        </p:tgtEl>
                                        <p:attrNameLst>
                                          <p:attrName>ppt_h</p:attrName>
                                        </p:attrNameLst>
                                      </p:cBhvr>
                                      <p:tavLst>
                                        <p:tav tm="0">
                                          <p:val>
                                            <p:fltVal val="0"/>
                                          </p:val>
                                        </p:tav>
                                        <p:tav tm="100000">
                                          <p:val>
                                            <p:strVal val="#ppt_h"/>
                                          </p:val>
                                        </p:tav>
                                      </p:tavLst>
                                    </p:anim>
                                    <p:anim calcmode="lin" valueType="num">
                                      <p:cBhvr>
                                        <p:cTn id="33" dur="1000" fill="hold"/>
                                        <p:tgtEl>
                                          <p:spTgt spid="83"/>
                                        </p:tgtEl>
                                        <p:attrNameLst>
                                          <p:attrName>style.rotation</p:attrName>
                                        </p:attrNameLst>
                                      </p:cBhvr>
                                      <p:tavLst>
                                        <p:tav tm="0">
                                          <p:val>
                                            <p:fltVal val="90"/>
                                          </p:val>
                                        </p:tav>
                                        <p:tav tm="100000">
                                          <p:val>
                                            <p:fltVal val="0"/>
                                          </p:val>
                                        </p:tav>
                                      </p:tavLst>
                                    </p:anim>
                                    <p:animEffect transition="in" filter="fade">
                                      <p:cBhvr>
                                        <p:cTn id="34" dur="1000"/>
                                        <p:tgtEl>
                                          <p:spTgt spid="8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1000" fill="hold"/>
                                        <p:tgtEl>
                                          <p:spTgt spid="27"/>
                                        </p:tgtEl>
                                        <p:attrNameLst>
                                          <p:attrName>ppt_w</p:attrName>
                                        </p:attrNameLst>
                                      </p:cBhvr>
                                      <p:tavLst>
                                        <p:tav tm="0">
                                          <p:val>
                                            <p:fltVal val="0"/>
                                          </p:val>
                                        </p:tav>
                                        <p:tav tm="100000">
                                          <p:val>
                                            <p:strVal val="#ppt_w"/>
                                          </p:val>
                                        </p:tav>
                                      </p:tavLst>
                                    </p:anim>
                                    <p:anim calcmode="lin" valueType="num">
                                      <p:cBhvr>
                                        <p:cTn id="40" dur="1000" fill="hold"/>
                                        <p:tgtEl>
                                          <p:spTgt spid="27"/>
                                        </p:tgtEl>
                                        <p:attrNameLst>
                                          <p:attrName>ppt_h</p:attrName>
                                        </p:attrNameLst>
                                      </p:cBhvr>
                                      <p:tavLst>
                                        <p:tav tm="0">
                                          <p:val>
                                            <p:fltVal val="0"/>
                                          </p:val>
                                        </p:tav>
                                        <p:tav tm="100000">
                                          <p:val>
                                            <p:strVal val="#ppt_h"/>
                                          </p:val>
                                        </p:tav>
                                      </p:tavLst>
                                    </p:anim>
                                    <p:anim calcmode="lin" valueType="num">
                                      <p:cBhvr>
                                        <p:cTn id="41" dur="1000" fill="hold"/>
                                        <p:tgtEl>
                                          <p:spTgt spid="27"/>
                                        </p:tgtEl>
                                        <p:attrNameLst>
                                          <p:attrName>style.rotation</p:attrName>
                                        </p:attrNameLst>
                                      </p:cBhvr>
                                      <p:tavLst>
                                        <p:tav tm="0">
                                          <p:val>
                                            <p:fltVal val="90"/>
                                          </p:val>
                                        </p:tav>
                                        <p:tav tm="100000">
                                          <p:val>
                                            <p:fltVal val="0"/>
                                          </p:val>
                                        </p:tav>
                                      </p:tavLst>
                                    </p:anim>
                                    <p:animEffect transition="in" filter="fade">
                                      <p:cBhvr>
                                        <p:cTn id="42" dur="1000"/>
                                        <p:tgtEl>
                                          <p:spTgt spid="27"/>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1000" fill="hold"/>
                                        <p:tgtEl>
                                          <p:spTgt spid="28"/>
                                        </p:tgtEl>
                                        <p:attrNameLst>
                                          <p:attrName>ppt_w</p:attrName>
                                        </p:attrNameLst>
                                      </p:cBhvr>
                                      <p:tavLst>
                                        <p:tav tm="0">
                                          <p:val>
                                            <p:fltVal val="0"/>
                                          </p:val>
                                        </p:tav>
                                        <p:tav tm="100000">
                                          <p:val>
                                            <p:strVal val="#ppt_w"/>
                                          </p:val>
                                        </p:tav>
                                      </p:tavLst>
                                    </p:anim>
                                    <p:anim calcmode="lin" valueType="num">
                                      <p:cBhvr>
                                        <p:cTn id="46" dur="1000" fill="hold"/>
                                        <p:tgtEl>
                                          <p:spTgt spid="28"/>
                                        </p:tgtEl>
                                        <p:attrNameLst>
                                          <p:attrName>ppt_h</p:attrName>
                                        </p:attrNameLst>
                                      </p:cBhvr>
                                      <p:tavLst>
                                        <p:tav tm="0">
                                          <p:val>
                                            <p:fltVal val="0"/>
                                          </p:val>
                                        </p:tav>
                                        <p:tav tm="100000">
                                          <p:val>
                                            <p:strVal val="#ppt_h"/>
                                          </p:val>
                                        </p:tav>
                                      </p:tavLst>
                                    </p:anim>
                                    <p:anim calcmode="lin" valueType="num">
                                      <p:cBhvr>
                                        <p:cTn id="47" dur="1000" fill="hold"/>
                                        <p:tgtEl>
                                          <p:spTgt spid="28"/>
                                        </p:tgtEl>
                                        <p:attrNameLst>
                                          <p:attrName>style.rotation</p:attrName>
                                        </p:attrNameLst>
                                      </p:cBhvr>
                                      <p:tavLst>
                                        <p:tav tm="0">
                                          <p:val>
                                            <p:fltVal val="90"/>
                                          </p:val>
                                        </p:tav>
                                        <p:tav tm="100000">
                                          <p:val>
                                            <p:fltVal val="0"/>
                                          </p:val>
                                        </p:tav>
                                      </p:tavLst>
                                    </p:anim>
                                    <p:animEffect transition="in" filter="fade">
                                      <p:cBhvr>
                                        <p:cTn id="48" dur="1000"/>
                                        <p:tgtEl>
                                          <p:spTgt spid="28"/>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1000" fill="hold"/>
                                        <p:tgtEl>
                                          <p:spTgt spid="29"/>
                                        </p:tgtEl>
                                        <p:attrNameLst>
                                          <p:attrName>ppt_w</p:attrName>
                                        </p:attrNameLst>
                                      </p:cBhvr>
                                      <p:tavLst>
                                        <p:tav tm="0">
                                          <p:val>
                                            <p:fltVal val="0"/>
                                          </p:val>
                                        </p:tav>
                                        <p:tav tm="100000">
                                          <p:val>
                                            <p:strVal val="#ppt_w"/>
                                          </p:val>
                                        </p:tav>
                                      </p:tavLst>
                                    </p:anim>
                                    <p:anim calcmode="lin" valueType="num">
                                      <p:cBhvr>
                                        <p:cTn id="52" dur="1000" fill="hold"/>
                                        <p:tgtEl>
                                          <p:spTgt spid="29"/>
                                        </p:tgtEl>
                                        <p:attrNameLst>
                                          <p:attrName>ppt_h</p:attrName>
                                        </p:attrNameLst>
                                      </p:cBhvr>
                                      <p:tavLst>
                                        <p:tav tm="0">
                                          <p:val>
                                            <p:fltVal val="0"/>
                                          </p:val>
                                        </p:tav>
                                        <p:tav tm="100000">
                                          <p:val>
                                            <p:strVal val="#ppt_h"/>
                                          </p:val>
                                        </p:tav>
                                      </p:tavLst>
                                    </p:anim>
                                    <p:anim calcmode="lin" valueType="num">
                                      <p:cBhvr>
                                        <p:cTn id="53" dur="1000" fill="hold"/>
                                        <p:tgtEl>
                                          <p:spTgt spid="29"/>
                                        </p:tgtEl>
                                        <p:attrNameLst>
                                          <p:attrName>style.rotation</p:attrName>
                                        </p:attrNameLst>
                                      </p:cBhvr>
                                      <p:tavLst>
                                        <p:tav tm="0">
                                          <p:val>
                                            <p:fltVal val="90"/>
                                          </p:val>
                                        </p:tav>
                                        <p:tav tm="100000">
                                          <p:val>
                                            <p:fltVal val="0"/>
                                          </p:val>
                                        </p:tav>
                                      </p:tavLst>
                                    </p:anim>
                                    <p:animEffect transition="in" filter="fade">
                                      <p:cBhvr>
                                        <p:cTn id="54" dur="1000"/>
                                        <p:tgtEl>
                                          <p:spTgt spid="29"/>
                                        </p:tgtEl>
                                      </p:cBhvr>
                                    </p:animEffect>
                                  </p:childTnLst>
                                </p:cTn>
                              </p:par>
                              <p:par>
                                <p:cTn id="55" presetID="8" presetClass="emph" presetSubtype="0" fill="hold" grpId="0" nodeType="withEffect">
                                  <p:stCondLst>
                                    <p:cond delay="0"/>
                                  </p:stCondLst>
                                  <p:childTnLst>
                                    <p:animRot by="21600000">
                                      <p:cBhvr>
                                        <p:cTn id="56" dur="2000" fill="hold"/>
                                        <p:tgtEl>
                                          <p:spTgt spid="76"/>
                                        </p:tgtEl>
                                        <p:attrNameLst>
                                          <p:attrName>r</p:attrName>
                                        </p:attrNameLst>
                                      </p:cBhvr>
                                    </p:animRot>
                                  </p:childTnLst>
                                </p:cTn>
                              </p:par>
                              <p:par>
                                <p:cTn id="57" presetID="8" presetClass="emph" presetSubtype="0" fill="hold" grpId="0" nodeType="withEffect">
                                  <p:stCondLst>
                                    <p:cond delay="0"/>
                                  </p:stCondLst>
                                  <p:childTnLst>
                                    <p:animRot by="21600000">
                                      <p:cBhvr>
                                        <p:cTn id="58" dur="2000" fill="hold"/>
                                        <p:tgtEl>
                                          <p:spTgt spid="79"/>
                                        </p:tgtEl>
                                        <p:attrNameLst>
                                          <p:attrName>r</p:attrName>
                                        </p:attrNameLst>
                                      </p:cBhvr>
                                    </p:animRot>
                                  </p:childTnLst>
                                </p:cTn>
                              </p:par>
                              <p:par>
                                <p:cTn id="59" presetID="8" presetClass="emph" presetSubtype="0" fill="hold" grpId="0" nodeType="withEffect">
                                  <p:stCondLst>
                                    <p:cond delay="0"/>
                                  </p:stCondLst>
                                  <p:childTnLst>
                                    <p:animRot by="21600000">
                                      <p:cBhvr>
                                        <p:cTn id="60" dur="20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2" grpId="0" animBg="1"/>
      <p:bldP spid="76" grpId="0" animBg="1"/>
      <p:bldP spid="79" grpId="0" animBg="1"/>
      <p:bldP spid="80" grpId="0" animBg="1"/>
      <p:bldP spid="82" grpId="0" animBg="1"/>
      <p:bldP spid="83" grpId="0" animBg="1"/>
      <p:bldP spid="27"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txBody>
          <a:bodyPr>
            <a:normAutofit fontScale="90000"/>
          </a:bodyPr>
          <a:lstStyle/>
          <a:p>
            <a:r>
              <a:rPr lang="en-US" b="1" dirty="0" err="1">
                <a:solidFill>
                  <a:schemeClr val="accent2">
                    <a:lumMod val="50000"/>
                  </a:schemeClr>
                </a:solidFill>
              </a:rPr>
              <a:t>Hasil</a:t>
            </a:r>
            <a:r>
              <a:rPr lang="en-US" b="1" dirty="0">
                <a:solidFill>
                  <a:schemeClr val="accent2">
                    <a:lumMod val="50000"/>
                  </a:schemeClr>
                </a:solidFill>
              </a:rPr>
              <a:t> </a:t>
            </a:r>
            <a:r>
              <a:rPr lang="en-US" b="1" dirty="0" err="1">
                <a:solidFill>
                  <a:schemeClr val="accent2">
                    <a:lumMod val="50000"/>
                  </a:schemeClr>
                </a:solidFill>
              </a:rPr>
              <a:t>Penelitian</a:t>
            </a:r>
            <a:r>
              <a:rPr lang="en-ID" b="1" dirty="0">
                <a:solidFill>
                  <a:schemeClr val="accent2">
                    <a:lumMod val="50000"/>
                  </a:schemeClr>
                </a:solidFill>
              </a:rPr>
              <a:t/>
            </a:r>
            <a:br>
              <a:rPr lang="en-ID" b="1" dirty="0">
                <a:solidFill>
                  <a:schemeClr val="accent2">
                    <a:lumMod val="50000"/>
                  </a:schemeClr>
                </a:solidFill>
              </a:rPr>
            </a:br>
            <a:r>
              <a:rPr lang="en-ID" b="1" dirty="0">
                <a:solidFill>
                  <a:schemeClr val="accent2">
                    <a:lumMod val="50000"/>
                  </a:schemeClr>
                </a:solidFill>
              </a:rPr>
              <a:t>&amp;</a:t>
            </a:r>
            <a:br>
              <a:rPr lang="en-ID" b="1" dirty="0">
                <a:solidFill>
                  <a:schemeClr val="accent2">
                    <a:lumMod val="50000"/>
                  </a:schemeClr>
                </a:solidFill>
              </a:rPr>
            </a:br>
            <a:r>
              <a:rPr lang="en-ID" b="1" dirty="0" err="1">
                <a:solidFill>
                  <a:schemeClr val="accent2">
                    <a:lumMod val="50000"/>
                  </a:schemeClr>
                </a:solidFill>
              </a:rPr>
              <a:t>Simpulan</a:t>
            </a:r>
            <a:endParaRPr lang="en-US" dirty="0"/>
          </a:p>
        </p:txBody>
      </p:sp>
    </p:spTree>
    <p:extLst>
      <p:ext uri="{BB962C8B-B14F-4D97-AF65-F5344CB8AC3E}">
        <p14:creationId xmlns:p14="http://schemas.microsoft.com/office/powerpoint/2010/main" val="428519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3435</TotalTime>
  <Words>1037</Words>
  <Application>Microsoft Office PowerPoint</Application>
  <PresentationFormat>On-screen Show (4:3)</PresentationFormat>
  <Paragraphs>162</Paragraphs>
  <Slides>13</Slides>
  <Notes>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Hasil Penelitian &amp; Simpulan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 OUT ALT. 1 JAMUAN MAKAN SIANG KENEGARAAN DALAM RANGKA KUNJUNGAN PUTRA MAHKOTA ARAB SAUDI H.E. PRINCE….</dc:title>
  <dc:creator>Setpres</dc:creator>
  <cp:lastModifiedBy>LP3M</cp:lastModifiedBy>
  <cp:revision>259</cp:revision>
  <cp:lastPrinted>2020-02-17T02:17:14Z</cp:lastPrinted>
  <dcterms:created xsi:type="dcterms:W3CDTF">2019-02-11T03:16:20Z</dcterms:created>
  <dcterms:modified xsi:type="dcterms:W3CDTF">2020-02-17T12:05:34Z</dcterms:modified>
</cp:coreProperties>
</file>