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85" r:id="rId3"/>
    <p:sldId id="303" r:id="rId4"/>
    <p:sldId id="304" r:id="rId5"/>
    <p:sldId id="298" r:id="rId6"/>
    <p:sldId id="299" r:id="rId7"/>
    <p:sldId id="300" r:id="rId8"/>
    <p:sldId id="301" r:id="rId9"/>
    <p:sldId id="305" r:id="rId10"/>
    <p:sldId id="286" r:id="rId11"/>
    <p:sldId id="302" r:id="rId12"/>
  </p:sldIdLst>
  <p:sldSz cx="9144000" cy="6858000" type="screen4x3"/>
  <p:notesSz cx="6858000" cy="9144000"/>
  <p:embeddedFontLst>
    <p:embeddedFont>
      <p:font typeface="Merriweather" panose="020B0604020202020204" charset="0"/>
      <p:regular r:id="rId14"/>
      <p:bold r:id="rId15"/>
      <p:italic r:id="rId16"/>
      <p:boldItalic r:id="rId17"/>
    </p:embeddedFont>
    <p:embeddedFont>
      <p:font typeface="Amatic SC" panose="020B0604020202020204" charset="-79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F38912-735D-4E1B-9A5C-2FF0FEF83347}">
  <a:tblStyle styleId="{D3F38912-735D-4E1B-9A5C-2FF0FEF833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62652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" name="Google Shape;18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7" name="Google Shape;18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312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57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Google Shape;210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7" name="Google Shape;210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88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103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49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985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48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743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3767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65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02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55D4B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7997" y="-6007"/>
            <a:ext cx="9159995" cy="6870013"/>
            <a:chOff x="328725" y="2891150"/>
            <a:chExt cx="3447625" cy="2585725"/>
          </a:xfrm>
        </p:grpSpPr>
        <p:sp>
          <p:nvSpPr>
            <p:cNvPr id="11" name="Google Shape;11;p2"/>
            <p:cNvSpPr/>
            <p:nvPr/>
          </p:nvSpPr>
          <p:spPr>
            <a:xfrm>
              <a:off x="1720050" y="500720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28725" y="4577925"/>
              <a:ext cx="118700" cy="33700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679650" y="4953325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28725" y="4540050"/>
              <a:ext cx="117000" cy="36225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28725" y="4469350"/>
              <a:ext cx="96800" cy="23600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8725" y="4488700"/>
              <a:ext cx="98500" cy="32025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18200" y="5157850"/>
              <a:ext cx="15175" cy="14350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41075" y="5063575"/>
              <a:ext cx="55600" cy="57275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78800" y="507285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59450" y="50147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28725" y="4637675"/>
              <a:ext cx="140575" cy="3707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583700" y="5002975"/>
              <a:ext cx="12650" cy="1687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58450" y="4970150"/>
              <a:ext cx="57250" cy="63150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318550" y="5127550"/>
              <a:ext cx="52225" cy="57275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28725" y="4609075"/>
              <a:ext cx="85025" cy="26100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28725" y="4657050"/>
              <a:ext cx="143950" cy="35375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955775" y="4552675"/>
              <a:ext cx="143950" cy="126275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28725" y="4675575"/>
              <a:ext cx="141425" cy="38725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20225" y="5209200"/>
              <a:ext cx="16875" cy="13500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28725" y="4393600"/>
              <a:ext cx="81650" cy="27800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61325" y="5218450"/>
              <a:ext cx="13475" cy="13500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28725" y="4558575"/>
              <a:ext cx="122050" cy="35375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298350" y="5189850"/>
              <a:ext cx="59800" cy="55575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241950" y="519910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238600" y="5205825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279825" y="5156175"/>
              <a:ext cx="16025" cy="23600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257100" y="5134300"/>
              <a:ext cx="58950" cy="58925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010500" y="2891150"/>
              <a:ext cx="2237250" cy="272750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28725" y="4410425"/>
              <a:ext cx="81650" cy="25275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28725" y="4446625"/>
              <a:ext cx="90075" cy="27800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28725" y="4515650"/>
              <a:ext cx="53875" cy="20225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480150" y="5161225"/>
              <a:ext cx="58950" cy="58100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599675" y="5145225"/>
              <a:ext cx="59800" cy="54750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358950" y="517890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28725" y="4427250"/>
              <a:ext cx="93450" cy="34550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379150" y="5199100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18200" y="4963425"/>
              <a:ext cx="58100" cy="54725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077825" y="5125025"/>
              <a:ext cx="18550" cy="21075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853825" y="4795925"/>
              <a:ext cx="42100" cy="569025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628175" y="4015675"/>
              <a:ext cx="10125" cy="1265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049200" y="5284950"/>
              <a:ext cx="58950" cy="70725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599550" y="4372550"/>
              <a:ext cx="38750" cy="44625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076150" y="51629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762075" y="4700825"/>
              <a:ext cx="125425" cy="712925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056775" y="5104825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645850" y="4022400"/>
              <a:ext cx="40425" cy="10125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509500" y="3976950"/>
              <a:ext cx="259275" cy="457900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25150" y="2891150"/>
              <a:ext cx="2679175" cy="790400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75175" y="4197475"/>
              <a:ext cx="269375" cy="75775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3575" y="4522375"/>
              <a:ext cx="19375" cy="10125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440600" y="4990350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530550" y="4035875"/>
              <a:ext cx="219700" cy="344275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8600" y="5295900"/>
              <a:ext cx="60625" cy="64000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100550" y="4580450"/>
              <a:ext cx="24425" cy="9275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938050" y="4972675"/>
              <a:ext cx="222225" cy="368700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257100" y="5015600"/>
              <a:ext cx="57275" cy="62325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30375" y="2891150"/>
              <a:ext cx="183500" cy="267700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316875" y="5008025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138425" y="5119150"/>
              <a:ext cx="19400" cy="1600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384075" y="4763100"/>
              <a:ext cx="22775" cy="22750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378325" y="499792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402725" y="502992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28725" y="4115825"/>
              <a:ext cx="825725" cy="756725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342950" y="5039175"/>
              <a:ext cx="12675" cy="15175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17375" y="5097250"/>
              <a:ext cx="58125" cy="55575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28725" y="4697450"/>
              <a:ext cx="135525" cy="41275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661000" y="4008100"/>
              <a:ext cx="7600" cy="7600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890000" y="4783300"/>
              <a:ext cx="886350" cy="58950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885800" y="4699125"/>
              <a:ext cx="890550" cy="64000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352100" y="4769000"/>
              <a:ext cx="11800" cy="11800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281525" y="50467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9275" y="5035800"/>
              <a:ext cx="55575" cy="54750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981025" y="5147750"/>
              <a:ext cx="24450" cy="20225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325275" y="4965950"/>
              <a:ext cx="60650" cy="42100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385050" y="4957525"/>
              <a:ext cx="60625" cy="42125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635025" y="4922175"/>
              <a:ext cx="57275" cy="37900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53225" y="4947425"/>
              <a:ext cx="54725" cy="42125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99025" y="4985300"/>
              <a:ext cx="61475" cy="39600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573600" y="4930600"/>
              <a:ext cx="58925" cy="38750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512150" y="4939850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012175" y="5015600"/>
              <a:ext cx="57250" cy="37900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073625" y="5003825"/>
              <a:ext cx="61450" cy="4042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015550" y="5053475"/>
              <a:ext cx="58100" cy="55600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102225" y="5070325"/>
              <a:ext cx="16025" cy="19375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135900" y="4995400"/>
              <a:ext cx="59800" cy="4042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076975" y="5043375"/>
              <a:ext cx="58100" cy="57275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219225" y="50534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196500" y="5026550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262150" y="4976900"/>
              <a:ext cx="59800" cy="39575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830300" y="5214250"/>
              <a:ext cx="10975" cy="16025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807575" y="5213400"/>
              <a:ext cx="6775" cy="29500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807575" y="5201625"/>
              <a:ext cx="58100" cy="38750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763825" y="5194050"/>
              <a:ext cx="18525" cy="11800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695625" y="4910400"/>
              <a:ext cx="62325" cy="41275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744450" y="5182275"/>
              <a:ext cx="58100" cy="68200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68875" y="5223500"/>
              <a:ext cx="17700" cy="11825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688900" y="5216775"/>
              <a:ext cx="58100" cy="4042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37725" y="4941550"/>
              <a:ext cx="90075" cy="58100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789900" y="4970150"/>
              <a:ext cx="23600" cy="16025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758750" y="4901975"/>
              <a:ext cx="58950" cy="41275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804225" y="5028225"/>
              <a:ext cx="22750" cy="21075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19200" y="5112400"/>
              <a:ext cx="133850" cy="72425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778125" y="4997925"/>
              <a:ext cx="69875" cy="111975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981025" y="5233600"/>
              <a:ext cx="74950" cy="60650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37100" y="3663850"/>
              <a:ext cx="44625" cy="4042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62350" y="3691625"/>
              <a:ext cx="13500" cy="13475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950725" y="5023175"/>
              <a:ext cx="58950" cy="38750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30050" y="3368400"/>
              <a:ext cx="233175" cy="212975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96525" y="3543475"/>
              <a:ext cx="79150" cy="20225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008800" y="3646150"/>
              <a:ext cx="23600" cy="50550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782400" y="3562000"/>
              <a:ext cx="27800" cy="11800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432900" y="5444025"/>
              <a:ext cx="35375" cy="25275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291500" y="5425525"/>
              <a:ext cx="109450" cy="3620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632575" y="3558625"/>
              <a:ext cx="24425" cy="1265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2855500" y="5364075"/>
              <a:ext cx="920850" cy="71575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219125" y="5439825"/>
              <a:ext cx="32000" cy="8450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221650" y="5413725"/>
              <a:ext cx="32850" cy="7600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225000" y="5426350"/>
              <a:ext cx="34550" cy="10975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2757850" y="5409525"/>
              <a:ext cx="584175" cy="67350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829525" y="3584725"/>
              <a:ext cx="53900" cy="19375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711625" y="5231075"/>
              <a:ext cx="10125" cy="15175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923800" y="4840525"/>
              <a:ext cx="959550" cy="542925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965875" y="3714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954950" y="506022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956625" y="37059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973450" y="5173850"/>
              <a:ext cx="103550" cy="63150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14050" y="3595650"/>
              <a:ext cx="114500" cy="94300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963350" y="5113250"/>
              <a:ext cx="90100" cy="63150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47375" y="3694975"/>
              <a:ext cx="33675" cy="37900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659500" y="3640275"/>
              <a:ext cx="14325" cy="13475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70950" y="3557775"/>
              <a:ext cx="100200" cy="96825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46550" y="3524950"/>
              <a:ext cx="579125" cy="253375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92850" y="3578825"/>
              <a:ext cx="53900" cy="58950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928850" y="3674775"/>
              <a:ext cx="71575" cy="75775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366525" y="5127550"/>
              <a:ext cx="8450" cy="50525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42450" y="50349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18200" y="504675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667850" y="5082100"/>
              <a:ext cx="9300" cy="50525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599675" y="5025700"/>
              <a:ext cx="58950" cy="55600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619875" y="5082100"/>
              <a:ext cx="52225" cy="58100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540750" y="5161225"/>
              <a:ext cx="10975" cy="49675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550025" y="5212575"/>
              <a:ext cx="58950" cy="10125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65000" y="5020650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557600" y="5166275"/>
              <a:ext cx="19375" cy="10975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075" y="4997925"/>
              <a:ext cx="11800" cy="49700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502875" y="5066100"/>
              <a:ext cx="5075" cy="15200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97825" y="4981950"/>
              <a:ext cx="58950" cy="54725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560125" y="5056850"/>
              <a:ext cx="16025" cy="16850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524775" y="5011400"/>
              <a:ext cx="13475" cy="14325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925" y="5074525"/>
              <a:ext cx="17700" cy="15175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80150" y="504255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40600" y="5193200"/>
              <a:ext cx="17700" cy="14350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9750" y="5109050"/>
              <a:ext cx="55575" cy="56400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60800" y="5130075"/>
              <a:ext cx="11800" cy="1687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19550" y="517132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339600" y="5147750"/>
              <a:ext cx="21900" cy="19400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377475" y="5118300"/>
              <a:ext cx="59775" cy="56425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03575" y="5140175"/>
              <a:ext cx="16000" cy="16025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43275" y="5153650"/>
              <a:ext cx="54750" cy="55575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59275" y="5089675"/>
              <a:ext cx="58100" cy="58950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4525" y="5112400"/>
              <a:ext cx="16025" cy="18550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39925" y="5041700"/>
              <a:ext cx="10950" cy="50525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21400" y="5122500"/>
              <a:ext cx="17700" cy="1687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496150" y="5182275"/>
              <a:ext cx="21900" cy="16850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498675" y="5098950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619050" y="5212575"/>
              <a:ext cx="9275" cy="56400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136750" y="5042550"/>
              <a:ext cx="11800" cy="50525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160325" y="5061050"/>
              <a:ext cx="16850" cy="22775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103925" y="518142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057625" y="5223500"/>
              <a:ext cx="57250" cy="63175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204075" y="5109050"/>
              <a:ext cx="11825" cy="5075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178825" y="5088000"/>
              <a:ext cx="58100" cy="57250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202400" y="5112400"/>
              <a:ext cx="13500" cy="16025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109800" y="5277375"/>
              <a:ext cx="58950" cy="64000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660275" y="5133450"/>
              <a:ext cx="57275" cy="63150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620725" y="5199100"/>
              <a:ext cx="60625" cy="69875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201550" y="5226875"/>
              <a:ext cx="16025" cy="17700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546650" y="5208350"/>
              <a:ext cx="73250" cy="67375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246175" y="5223500"/>
              <a:ext cx="300500" cy="101875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169575" y="5265600"/>
              <a:ext cx="79975" cy="69875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418725" y="5052650"/>
              <a:ext cx="58100" cy="55575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241125" y="5079575"/>
              <a:ext cx="55575" cy="5557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318550" y="5092200"/>
              <a:ext cx="18550" cy="16025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138425" y="5153650"/>
              <a:ext cx="55575" cy="57250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238600" y="5087150"/>
              <a:ext cx="10950" cy="49700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382525" y="5082950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298350" y="5071175"/>
              <a:ext cx="58950" cy="55575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358125" y="5059375"/>
              <a:ext cx="58100" cy="63150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262150" y="5100625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118225" y="5216775"/>
              <a:ext cx="57275" cy="55575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162000" y="5176375"/>
              <a:ext cx="12650" cy="18550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219225" y="5164600"/>
              <a:ext cx="16025" cy="22750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140100" y="5236975"/>
              <a:ext cx="16875" cy="18550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1197350" y="51435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1178825" y="5206675"/>
              <a:ext cx="58950" cy="57250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" name="Google Shape;206;p2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" name="Google Shape;669;p5"/>
          <p:cNvGrpSpPr/>
          <p:nvPr/>
        </p:nvGrpSpPr>
        <p:grpSpPr>
          <a:xfrm>
            <a:off x="139" y="105"/>
            <a:ext cx="9159995" cy="6870013"/>
            <a:chOff x="3843650" y="2891150"/>
            <a:chExt cx="3447625" cy="2585725"/>
          </a:xfrm>
        </p:grpSpPr>
        <p:sp>
          <p:nvSpPr>
            <p:cNvPr id="670" name="Google Shape;670;p5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5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5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5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5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5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5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5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5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5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4" name="Google Shape;844;p5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5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5" name="Google Shape;845;p5"/>
          <p:cNvSpPr txBox="1">
            <a:spLocks noGrp="1"/>
          </p:cNvSpPr>
          <p:nvPr>
            <p:ph type="body" idx="1"/>
          </p:nvPr>
        </p:nvSpPr>
        <p:spPr>
          <a:xfrm>
            <a:off x="1131750" y="1750400"/>
            <a:ext cx="68805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✖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6" name="Google Shape;846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 color">
    <p:bg>
      <p:bgPr>
        <a:solidFill>
          <a:srgbClr val="F55D4B"/>
        </a:solidFill>
        <a:effectLst/>
      </p:bgPr>
    </p:bg>
    <p:spTree>
      <p:nvGrpSpPr>
        <p:cNvPr id="1" name="Shape 1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" name="Google Shape;1709;p12"/>
          <p:cNvGrpSpPr/>
          <p:nvPr/>
        </p:nvGrpSpPr>
        <p:grpSpPr>
          <a:xfrm>
            <a:off x="1" y="5"/>
            <a:ext cx="9152065" cy="6864065"/>
            <a:chOff x="328725" y="238125"/>
            <a:chExt cx="3447625" cy="2585725"/>
          </a:xfrm>
        </p:grpSpPr>
        <p:sp>
          <p:nvSpPr>
            <p:cNvPr id="1710" name="Google Shape;1710;p12"/>
            <p:cNvSpPr/>
            <p:nvPr/>
          </p:nvSpPr>
          <p:spPr>
            <a:xfrm>
              <a:off x="2397625" y="2721125"/>
              <a:ext cx="62300" cy="66525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12"/>
            <p:cNvSpPr/>
            <p:nvPr/>
          </p:nvSpPr>
          <p:spPr>
            <a:xfrm>
              <a:off x="2424550" y="2739650"/>
              <a:ext cx="16850" cy="1770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12"/>
            <p:cNvSpPr/>
            <p:nvPr/>
          </p:nvSpPr>
          <p:spPr>
            <a:xfrm>
              <a:off x="2276400" y="2759850"/>
              <a:ext cx="13500" cy="1770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12"/>
            <p:cNvSpPr/>
            <p:nvPr/>
          </p:nvSpPr>
          <p:spPr>
            <a:xfrm>
              <a:off x="1523075" y="2675675"/>
              <a:ext cx="67375" cy="38750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12"/>
            <p:cNvSpPr/>
            <p:nvPr/>
          </p:nvSpPr>
          <p:spPr>
            <a:xfrm>
              <a:off x="2347950" y="2750600"/>
              <a:ext cx="16025" cy="4225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12"/>
            <p:cNvSpPr/>
            <p:nvPr/>
          </p:nvSpPr>
          <p:spPr>
            <a:xfrm>
              <a:off x="2319325" y="2720300"/>
              <a:ext cx="69900" cy="66500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12"/>
            <p:cNvSpPr/>
            <p:nvPr/>
          </p:nvSpPr>
          <p:spPr>
            <a:xfrm>
              <a:off x="212827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12"/>
            <p:cNvSpPr/>
            <p:nvPr/>
          </p:nvSpPr>
          <p:spPr>
            <a:xfrm>
              <a:off x="2107225" y="2721125"/>
              <a:ext cx="60625" cy="64850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12"/>
            <p:cNvSpPr/>
            <p:nvPr/>
          </p:nvSpPr>
          <p:spPr>
            <a:xfrm>
              <a:off x="2435500" y="2794350"/>
              <a:ext cx="61450" cy="29500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12"/>
            <p:cNvSpPr/>
            <p:nvPr/>
          </p:nvSpPr>
          <p:spPr>
            <a:xfrm>
              <a:off x="25087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12"/>
            <p:cNvSpPr/>
            <p:nvPr/>
          </p:nvSpPr>
          <p:spPr>
            <a:xfrm>
              <a:off x="1546650" y="2770800"/>
              <a:ext cx="13500" cy="3375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12"/>
            <p:cNvSpPr/>
            <p:nvPr/>
          </p:nvSpPr>
          <p:spPr>
            <a:xfrm>
              <a:off x="2251150" y="2724500"/>
              <a:ext cx="64850" cy="64000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12"/>
            <p:cNvSpPr/>
            <p:nvPr/>
          </p:nvSpPr>
          <p:spPr>
            <a:xfrm>
              <a:off x="1522250" y="2724500"/>
              <a:ext cx="63150" cy="63150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12"/>
            <p:cNvSpPr/>
            <p:nvPr/>
          </p:nvSpPr>
          <p:spPr>
            <a:xfrm>
              <a:off x="2179625" y="2722825"/>
              <a:ext cx="64825" cy="64825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12"/>
            <p:cNvSpPr/>
            <p:nvPr/>
          </p:nvSpPr>
          <p:spPr>
            <a:xfrm>
              <a:off x="2205700" y="2761525"/>
              <a:ext cx="12650" cy="16025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2"/>
            <p:cNvSpPr/>
            <p:nvPr/>
          </p:nvSpPr>
          <p:spPr>
            <a:xfrm>
              <a:off x="1545800" y="2757325"/>
              <a:ext cx="12650" cy="10125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12"/>
            <p:cNvSpPr/>
            <p:nvPr/>
          </p:nvSpPr>
          <p:spPr>
            <a:xfrm>
              <a:off x="2287350" y="2795200"/>
              <a:ext cx="67350" cy="28650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12"/>
            <p:cNvSpPr/>
            <p:nvPr/>
          </p:nvSpPr>
          <p:spPr>
            <a:xfrm>
              <a:off x="1692275" y="2759850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12"/>
            <p:cNvSpPr/>
            <p:nvPr/>
          </p:nvSpPr>
          <p:spPr>
            <a:xfrm>
              <a:off x="182525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12"/>
            <p:cNvSpPr/>
            <p:nvPr/>
          </p:nvSpPr>
          <p:spPr>
            <a:xfrm>
              <a:off x="2143425" y="2793525"/>
              <a:ext cx="64825" cy="30325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12"/>
            <p:cNvSpPr/>
            <p:nvPr/>
          </p:nvSpPr>
          <p:spPr>
            <a:xfrm>
              <a:off x="2050825" y="2675675"/>
              <a:ext cx="69050" cy="41275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12"/>
            <p:cNvSpPr/>
            <p:nvPr/>
          </p:nvSpPr>
          <p:spPr>
            <a:xfrm>
              <a:off x="1596325" y="2674000"/>
              <a:ext cx="67350" cy="42100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12"/>
            <p:cNvSpPr/>
            <p:nvPr/>
          </p:nvSpPr>
          <p:spPr>
            <a:xfrm>
              <a:off x="2427925" y="2673150"/>
              <a:ext cx="69875" cy="4380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12"/>
            <p:cNvSpPr/>
            <p:nvPr/>
          </p:nvSpPr>
          <p:spPr>
            <a:xfrm>
              <a:off x="220150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12"/>
            <p:cNvSpPr/>
            <p:nvPr/>
          </p:nvSpPr>
          <p:spPr>
            <a:xfrm>
              <a:off x="1668700" y="2721975"/>
              <a:ext cx="64825" cy="65675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12"/>
            <p:cNvSpPr/>
            <p:nvPr/>
          </p:nvSpPr>
          <p:spPr>
            <a:xfrm>
              <a:off x="1669550" y="2675675"/>
              <a:ext cx="69875" cy="40425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12"/>
            <p:cNvSpPr/>
            <p:nvPr/>
          </p:nvSpPr>
          <p:spPr>
            <a:xfrm>
              <a:off x="1704050" y="2795200"/>
              <a:ext cx="59775" cy="28650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12"/>
            <p:cNvSpPr/>
            <p:nvPr/>
          </p:nvSpPr>
          <p:spPr>
            <a:xfrm>
              <a:off x="2215800" y="2793525"/>
              <a:ext cx="61475" cy="30325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12"/>
            <p:cNvSpPr/>
            <p:nvPr/>
          </p:nvSpPr>
          <p:spPr>
            <a:xfrm>
              <a:off x="1746125" y="2674000"/>
              <a:ext cx="68225" cy="42100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12"/>
            <p:cNvSpPr/>
            <p:nvPr/>
          </p:nvSpPr>
          <p:spPr>
            <a:xfrm>
              <a:off x="2278100" y="267400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12"/>
            <p:cNvSpPr/>
            <p:nvPr/>
          </p:nvSpPr>
          <p:spPr>
            <a:xfrm>
              <a:off x="2538175" y="2765750"/>
              <a:ext cx="24425" cy="11800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12"/>
            <p:cNvSpPr/>
            <p:nvPr/>
          </p:nvSpPr>
          <p:spPr>
            <a:xfrm>
              <a:off x="250535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12"/>
            <p:cNvSpPr/>
            <p:nvPr/>
          </p:nvSpPr>
          <p:spPr>
            <a:xfrm>
              <a:off x="2469150" y="2722825"/>
              <a:ext cx="103550" cy="64825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12"/>
            <p:cNvSpPr/>
            <p:nvPr/>
          </p:nvSpPr>
          <p:spPr>
            <a:xfrm>
              <a:off x="1623250" y="2758175"/>
              <a:ext cx="9275" cy="1770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12"/>
            <p:cNvSpPr/>
            <p:nvPr/>
          </p:nvSpPr>
          <p:spPr>
            <a:xfrm>
              <a:off x="2357200" y="2676525"/>
              <a:ext cx="66525" cy="41275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12"/>
            <p:cNvSpPr/>
            <p:nvPr/>
          </p:nvSpPr>
          <p:spPr>
            <a:xfrm>
              <a:off x="1629975" y="2796050"/>
              <a:ext cx="64850" cy="27800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12"/>
            <p:cNvSpPr/>
            <p:nvPr/>
          </p:nvSpPr>
          <p:spPr>
            <a:xfrm>
              <a:off x="1593800" y="2723650"/>
              <a:ext cx="62300" cy="64850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12"/>
            <p:cNvSpPr/>
            <p:nvPr/>
          </p:nvSpPr>
          <p:spPr>
            <a:xfrm>
              <a:off x="2068500" y="2795200"/>
              <a:ext cx="62325" cy="28650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12"/>
            <p:cNvSpPr/>
            <p:nvPr/>
          </p:nvSpPr>
          <p:spPr>
            <a:xfrm>
              <a:off x="1519725" y="2792675"/>
              <a:ext cx="106075" cy="31175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12"/>
            <p:cNvSpPr/>
            <p:nvPr/>
          </p:nvSpPr>
          <p:spPr>
            <a:xfrm>
              <a:off x="2130800" y="2762375"/>
              <a:ext cx="11800" cy="1350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12"/>
            <p:cNvSpPr/>
            <p:nvPr/>
          </p:nvSpPr>
          <p:spPr>
            <a:xfrm>
              <a:off x="1993600" y="2795200"/>
              <a:ext cx="62300" cy="28650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12"/>
            <p:cNvSpPr/>
            <p:nvPr/>
          </p:nvSpPr>
          <p:spPr>
            <a:xfrm>
              <a:off x="3731700" y="1357575"/>
              <a:ext cx="44650" cy="18550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12"/>
            <p:cNvSpPr/>
            <p:nvPr/>
          </p:nvSpPr>
          <p:spPr>
            <a:xfrm>
              <a:off x="3708150" y="1295300"/>
              <a:ext cx="68200" cy="24425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12"/>
            <p:cNvSpPr/>
            <p:nvPr/>
          </p:nvSpPr>
          <p:spPr>
            <a:xfrm>
              <a:off x="3718250" y="1315500"/>
              <a:ext cx="58100" cy="2190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12"/>
            <p:cNvSpPr/>
            <p:nvPr/>
          </p:nvSpPr>
          <p:spPr>
            <a:xfrm>
              <a:off x="3741800" y="1396300"/>
              <a:ext cx="34550" cy="16000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12"/>
            <p:cNvSpPr/>
            <p:nvPr/>
          </p:nvSpPr>
          <p:spPr>
            <a:xfrm>
              <a:off x="3708150" y="1270875"/>
              <a:ext cx="68200" cy="25275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12"/>
            <p:cNvSpPr/>
            <p:nvPr/>
          </p:nvSpPr>
          <p:spPr>
            <a:xfrm>
              <a:off x="3733400" y="1377775"/>
              <a:ext cx="42950" cy="19375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12"/>
            <p:cNvSpPr/>
            <p:nvPr/>
          </p:nvSpPr>
          <p:spPr>
            <a:xfrm>
              <a:off x="3340325" y="1364300"/>
              <a:ext cx="161625" cy="55575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12"/>
            <p:cNvSpPr/>
            <p:nvPr/>
          </p:nvSpPr>
          <p:spPr>
            <a:xfrm>
              <a:off x="3405125" y="1533500"/>
              <a:ext cx="238225" cy="68200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12"/>
            <p:cNvSpPr/>
            <p:nvPr/>
          </p:nvSpPr>
          <p:spPr>
            <a:xfrm>
              <a:off x="396900" y="2062925"/>
              <a:ext cx="184350" cy="76092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12"/>
            <p:cNvSpPr/>
            <p:nvPr/>
          </p:nvSpPr>
          <p:spPr>
            <a:xfrm>
              <a:off x="328725" y="1041100"/>
              <a:ext cx="351000" cy="772700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12"/>
            <p:cNvSpPr/>
            <p:nvPr/>
          </p:nvSpPr>
          <p:spPr>
            <a:xfrm>
              <a:off x="3187975" y="1455225"/>
              <a:ext cx="118700" cy="109425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12"/>
            <p:cNvSpPr/>
            <p:nvPr/>
          </p:nvSpPr>
          <p:spPr>
            <a:xfrm>
              <a:off x="434775" y="1035200"/>
              <a:ext cx="10125" cy="11825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12"/>
            <p:cNvSpPr/>
            <p:nvPr/>
          </p:nvSpPr>
          <p:spPr>
            <a:xfrm>
              <a:off x="577850" y="270950"/>
              <a:ext cx="194475" cy="158250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12"/>
            <p:cNvSpPr/>
            <p:nvPr/>
          </p:nvSpPr>
          <p:spPr>
            <a:xfrm>
              <a:off x="328725" y="961125"/>
              <a:ext cx="417500" cy="928425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12"/>
            <p:cNvSpPr/>
            <p:nvPr/>
          </p:nvSpPr>
          <p:spPr>
            <a:xfrm>
              <a:off x="554300" y="238125"/>
              <a:ext cx="479775" cy="203700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12"/>
            <p:cNvSpPr/>
            <p:nvPr/>
          </p:nvSpPr>
          <p:spPr>
            <a:xfrm>
              <a:off x="812700" y="238125"/>
              <a:ext cx="198650" cy="136375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12"/>
            <p:cNvSpPr/>
            <p:nvPr/>
          </p:nvSpPr>
          <p:spPr>
            <a:xfrm>
              <a:off x="3282250" y="332375"/>
              <a:ext cx="417500" cy="425925"/>
            </a:xfrm>
            <a:custGeom>
              <a:avLst/>
              <a:gdLst/>
              <a:ahLst/>
              <a:cxnLst/>
              <a:rect l="l" t="t" r="r" b="b"/>
              <a:pathLst>
                <a:path w="16700" h="17037" extrusionOk="0">
                  <a:moveTo>
                    <a:pt x="10471" y="169"/>
                  </a:moveTo>
                  <a:lnTo>
                    <a:pt x="10471" y="338"/>
                  </a:lnTo>
                  <a:lnTo>
                    <a:pt x="10538" y="472"/>
                  </a:lnTo>
                  <a:lnTo>
                    <a:pt x="10606" y="674"/>
                  </a:lnTo>
                  <a:lnTo>
                    <a:pt x="10336" y="775"/>
                  </a:lnTo>
                  <a:lnTo>
                    <a:pt x="10303" y="809"/>
                  </a:lnTo>
                  <a:lnTo>
                    <a:pt x="10202" y="641"/>
                  </a:lnTo>
                  <a:lnTo>
                    <a:pt x="10101" y="472"/>
                  </a:lnTo>
                  <a:lnTo>
                    <a:pt x="10269" y="338"/>
                  </a:lnTo>
                  <a:lnTo>
                    <a:pt x="10404" y="236"/>
                  </a:lnTo>
                  <a:lnTo>
                    <a:pt x="10471" y="169"/>
                  </a:lnTo>
                  <a:close/>
                  <a:moveTo>
                    <a:pt x="10673" y="944"/>
                  </a:moveTo>
                  <a:lnTo>
                    <a:pt x="10673" y="1011"/>
                  </a:lnTo>
                  <a:lnTo>
                    <a:pt x="10707" y="1112"/>
                  </a:lnTo>
                  <a:lnTo>
                    <a:pt x="10774" y="1314"/>
                  </a:lnTo>
                  <a:lnTo>
                    <a:pt x="10673" y="1314"/>
                  </a:lnTo>
                  <a:lnTo>
                    <a:pt x="10336" y="1381"/>
                  </a:lnTo>
                  <a:lnTo>
                    <a:pt x="10303" y="1213"/>
                  </a:lnTo>
                  <a:lnTo>
                    <a:pt x="10269" y="1078"/>
                  </a:lnTo>
                  <a:lnTo>
                    <a:pt x="10404" y="1045"/>
                  </a:lnTo>
                  <a:lnTo>
                    <a:pt x="10673" y="944"/>
                  </a:lnTo>
                  <a:close/>
                  <a:moveTo>
                    <a:pt x="10942" y="1516"/>
                  </a:moveTo>
                  <a:lnTo>
                    <a:pt x="11043" y="1617"/>
                  </a:lnTo>
                  <a:lnTo>
                    <a:pt x="11481" y="2055"/>
                  </a:lnTo>
                  <a:lnTo>
                    <a:pt x="11717" y="2290"/>
                  </a:lnTo>
                  <a:lnTo>
                    <a:pt x="11919" y="2526"/>
                  </a:lnTo>
                  <a:lnTo>
                    <a:pt x="11649" y="2627"/>
                  </a:lnTo>
                  <a:lnTo>
                    <a:pt x="11346" y="2694"/>
                  </a:lnTo>
                  <a:lnTo>
                    <a:pt x="10740" y="2829"/>
                  </a:lnTo>
                  <a:lnTo>
                    <a:pt x="10404" y="2896"/>
                  </a:lnTo>
                  <a:lnTo>
                    <a:pt x="10235" y="2930"/>
                  </a:lnTo>
                  <a:lnTo>
                    <a:pt x="10101" y="3031"/>
                  </a:lnTo>
                  <a:lnTo>
                    <a:pt x="10168" y="2425"/>
                  </a:lnTo>
                  <a:lnTo>
                    <a:pt x="10303" y="1819"/>
                  </a:lnTo>
                  <a:lnTo>
                    <a:pt x="10336" y="1583"/>
                  </a:lnTo>
                  <a:lnTo>
                    <a:pt x="10505" y="1550"/>
                  </a:lnTo>
                  <a:lnTo>
                    <a:pt x="10808" y="1516"/>
                  </a:lnTo>
                  <a:close/>
                  <a:moveTo>
                    <a:pt x="12087" y="2728"/>
                  </a:moveTo>
                  <a:lnTo>
                    <a:pt x="12255" y="2964"/>
                  </a:lnTo>
                  <a:lnTo>
                    <a:pt x="11582" y="3199"/>
                  </a:lnTo>
                  <a:lnTo>
                    <a:pt x="10942" y="3368"/>
                  </a:lnTo>
                  <a:lnTo>
                    <a:pt x="10505" y="3502"/>
                  </a:lnTo>
                  <a:lnTo>
                    <a:pt x="10067" y="3637"/>
                  </a:lnTo>
                  <a:lnTo>
                    <a:pt x="10101" y="3199"/>
                  </a:lnTo>
                  <a:lnTo>
                    <a:pt x="10303" y="3166"/>
                  </a:lnTo>
                  <a:lnTo>
                    <a:pt x="10505" y="3132"/>
                  </a:lnTo>
                  <a:lnTo>
                    <a:pt x="10942" y="3031"/>
                  </a:lnTo>
                  <a:lnTo>
                    <a:pt x="11515" y="2896"/>
                  </a:lnTo>
                  <a:lnTo>
                    <a:pt x="11818" y="2829"/>
                  </a:lnTo>
                  <a:lnTo>
                    <a:pt x="12087" y="2728"/>
                  </a:lnTo>
                  <a:close/>
                  <a:moveTo>
                    <a:pt x="12525" y="3098"/>
                  </a:moveTo>
                  <a:lnTo>
                    <a:pt x="12626" y="3671"/>
                  </a:lnTo>
                  <a:lnTo>
                    <a:pt x="12760" y="4243"/>
                  </a:lnTo>
                  <a:lnTo>
                    <a:pt x="13063" y="5320"/>
                  </a:lnTo>
                  <a:lnTo>
                    <a:pt x="13265" y="5994"/>
                  </a:lnTo>
                  <a:lnTo>
                    <a:pt x="13535" y="6633"/>
                  </a:lnTo>
                  <a:lnTo>
                    <a:pt x="13804" y="7273"/>
                  </a:lnTo>
                  <a:lnTo>
                    <a:pt x="14040" y="7913"/>
                  </a:lnTo>
                  <a:lnTo>
                    <a:pt x="14242" y="8519"/>
                  </a:lnTo>
                  <a:lnTo>
                    <a:pt x="14410" y="9159"/>
                  </a:lnTo>
                  <a:lnTo>
                    <a:pt x="14679" y="10404"/>
                  </a:lnTo>
                  <a:lnTo>
                    <a:pt x="14780" y="10876"/>
                  </a:lnTo>
                  <a:lnTo>
                    <a:pt x="14881" y="11347"/>
                  </a:lnTo>
                  <a:lnTo>
                    <a:pt x="15016" y="11818"/>
                  </a:lnTo>
                  <a:lnTo>
                    <a:pt x="15117" y="12020"/>
                  </a:lnTo>
                  <a:lnTo>
                    <a:pt x="15252" y="12222"/>
                  </a:lnTo>
                  <a:lnTo>
                    <a:pt x="14612" y="12458"/>
                  </a:lnTo>
                  <a:lnTo>
                    <a:pt x="13939" y="12660"/>
                  </a:lnTo>
                  <a:lnTo>
                    <a:pt x="13333" y="12828"/>
                  </a:lnTo>
                  <a:lnTo>
                    <a:pt x="12996" y="12929"/>
                  </a:lnTo>
                  <a:lnTo>
                    <a:pt x="12727" y="13030"/>
                  </a:lnTo>
                  <a:lnTo>
                    <a:pt x="12592" y="12458"/>
                  </a:lnTo>
                  <a:lnTo>
                    <a:pt x="12457" y="11919"/>
                  </a:lnTo>
                  <a:lnTo>
                    <a:pt x="12154" y="10808"/>
                  </a:lnTo>
                  <a:lnTo>
                    <a:pt x="11818" y="9563"/>
                  </a:lnTo>
                  <a:lnTo>
                    <a:pt x="11616" y="8923"/>
                  </a:lnTo>
                  <a:lnTo>
                    <a:pt x="11414" y="8317"/>
                  </a:lnTo>
                  <a:lnTo>
                    <a:pt x="11010" y="7239"/>
                  </a:lnTo>
                  <a:lnTo>
                    <a:pt x="10808" y="6667"/>
                  </a:lnTo>
                  <a:lnTo>
                    <a:pt x="10639" y="6128"/>
                  </a:lnTo>
                  <a:lnTo>
                    <a:pt x="10471" y="5590"/>
                  </a:lnTo>
                  <a:lnTo>
                    <a:pt x="10269" y="5051"/>
                  </a:lnTo>
                  <a:lnTo>
                    <a:pt x="10101" y="4479"/>
                  </a:lnTo>
                  <a:lnTo>
                    <a:pt x="9932" y="3940"/>
                  </a:lnTo>
                  <a:lnTo>
                    <a:pt x="9966" y="3906"/>
                  </a:lnTo>
                  <a:lnTo>
                    <a:pt x="10572" y="3704"/>
                  </a:lnTo>
                  <a:lnTo>
                    <a:pt x="11178" y="3536"/>
                  </a:lnTo>
                  <a:lnTo>
                    <a:pt x="11885" y="3368"/>
                  </a:lnTo>
                  <a:lnTo>
                    <a:pt x="12222" y="3233"/>
                  </a:lnTo>
                  <a:lnTo>
                    <a:pt x="12525" y="3098"/>
                  </a:lnTo>
                  <a:close/>
                  <a:moveTo>
                    <a:pt x="15353" y="12492"/>
                  </a:moveTo>
                  <a:lnTo>
                    <a:pt x="15386" y="12761"/>
                  </a:lnTo>
                  <a:lnTo>
                    <a:pt x="15454" y="12997"/>
                  </a:lnTo>
                  <a:lnTo>
                    <a:pt x="15622" y="13535"/>
                  </a:lnTo>
                  <a:lnTo>
                    <a:pt x="15521" y="13502"/>
                  </a:lnTo>
                  <a:lnTo>
                    <a:pt x="15420" y="13502"/>
                  </a:lnTo>
                  <a:lnTo>
                    <a:pt x="15117" y="13535"/>
                  </a:lnTo>
                  <a:lnTo>
                    <a:pt x="14646" y="13670"/>
                  </a:lnTo>
                  <a:lnTo>
                    <a:pt x="13972" y="13872"/>
                  </a:lnTo>
                  <a:lnTo>
                    <a:pt x="13535" y="13973"/>
                  </a:lnTo>
                  <a:lnTo>
                    <a:pt x="13265" y="14040"/>
                  </a:lnTo>
                  <a:lnTo>
                    <a:pt x="13164" y="13805"/>
                  </a:lnTo>
                  <a:lnTo>
                    <a:pt x="13097" y="13569"/>
                  </a:lnTo>
                  <a:lnTo>
                    <a:pt x="12996" y="13367"/>
                  </a:lnTo>
                  <a:lnTo>
                    <a:pt x="12861" y="13199"/>
                  </a:lnTo>
                  <a:lnTo>
                    <a:pt x="13097" y="13165"/>
                  </a:lnTo>
                  <a:lnTo>
                    <a:pt x="13366" y="13098"/>
                  </a:lnTo>
                  <a:lnTo>
                    <a:pt x="13838" y="12963"/>
                  </a:lnTo>
                  <a:lnTo>
                    <a:pt x="14612" y="12727"/>
                  </a:lnTo>
                  <a:lnTo>
                    <a:pt x="15353" y="12492"/>
                  </a:lnTo>
                  <a:close/>
                  <a:moveTo>
                    <a:pt x="337" y="11886"/>
                  </a:moveTo>
                  <a:lnTo>
                    <a:pt x="472" y="12155"/>
                  </a:lnTo>
                  <a:lnTo>
                    <a:pt x="674" y="12357"/>
                  </a:lnTo>
                  <a:lnTo>
                    <a:pt x="909" y="12593"/>
                  </a:lnTo>
                  <a:lnTo>
                    <a:pt x="1145" y="12727"/>
                  </a:lnTo>
                  <a:lnTo>
                    <a:pt x="1381" y="12828"/>
                  </a:lnTo>
                  <a:lnTo>
                    <a:pt x="1650" y="12896"/>
                  </a:lnTo>
                  <a:lnTo>
                    <a:pt x="1919" y="12929"/>
                  </a:lnTo>
                  <a:lnTo>
                    <a:pt x="2020" y="13333"/>
                  </a:lnTo>
                  <a:lnTo>
                    <a:pt x="2121" y="13805"/>
                  </a:lnTo>
                  <a:lnTo>
                    <a:pt x="2222" y="13939"/>
                  </a:lnTo>
                  <a:lnTo>
                    <a:pt x="2290" y="14074"/>
                  </a:lnTo>
                  <a:lnTo>
                    <a:pt x="2525" y="14276"/>
                  </a:lnTo>
                  <a:lnTo>
                    <a:pt x="2189" y="14175"/>
                  </a:lnTo>
                  <a:lnTo>
                    <a:pt x="1886" y="14040"/>
                  </a:lnTo>
                  <a:lnTo>
                    <a:pt x="1583" y="13906"/>
                  </a:lnTo>
                  <a:lnTo>
                    <a:pt x="1313" y="13704"/>
                  </a:lnTo>
                  <a:lnTo>
                    <a:pt x="1078" y="13468"/>
                  </a:lnTo>
                  <a:lnTo>
                    <a:pt x="876" y="13199"/>
                  </a:lnTo>
                  <a:lnTo>
                    <a:pt x="674" y="12929"/>
                  </a:lnTo>
                  <a:lnTo>
                    <a:pt x="539" y="12593"/>
                  </a:lnTo>
                  <a:lnTo>
                    <a:pt x="404" y="12256"/>
                  </a:lnTo>
                  <a:lnTo>
                    <a:pt x="337" y="11886"/>
                  </a:lnTo>
                  <a:close/>
                  <a:moveTo>
                    <a:pt x="15285" y="13838"/>
                  </a:moveTo>
                  <a:lnTo>
                    <a:pt x="14545" y="14074"/>
                  </a:lnTo>
                  <a:lnTo>
                    <a:pt x="13972" y="14276"/>
                  </a:lnTo>
                  <a:lnTo>
                    <a:pt x="13669" y="14377"/>
                  </a:lnTo>
                  <a:lnTo>
                    <a:pt x="13400" y="14512"/>
                  </a:lnTo>
                  <a:lnTo>
                    <a:pt x="13400" y="14545"/>
                  </a:lnTo>
                  <a:lnTo>
                    <a:pt x="13400" y="14579"/>
                  </a:lnTo>
                  <a:lnTo>
                    <a:pt x="13669" y="14579"/>
                  </a:lnTo>
                  <a:lnTo>
                    <a:pt x="13939" y="14512"/>
                  </a:lnTo>
                  <a:lnTo>
                    <a:pt x="14444" y="14377"/>
                  </a:lnTo>
                  <a:lnTo>
                    <a:pt x="15117" y="14175"/>
                  </a:lnTo>
                  <a:lnTo>
                    <a:pt x="15757" y="13973"/>
                  </a:lnTo>
                  <a:lnTo>
                    <a:pt x="15790" y="14108"/>
                  </a:lnTo>
                  <a:lnTo>
                    <a:pt x="15184" y="14209"/>
                  </a:lnTo>
                  <a:lnTo>
                    <a:pt x="14578" y="14377"/>
                  </a:lnTo>
                  <a:lnTo>
                    <a:pt x="13972" y="14646"/>
                  </a:lnTo>
                  <a:lnTo>
                    <a:pt x="13703" y="14781"/>
                  </a:lnTo>
                  <a:lnTo>
                    <a:pt x="13467" y="14949"/>
                  </a:lnTo>
                  <a:lnTo>
                    <a:pt x="13400" y="14747"/>
                  </a:lnTo>
                  <a:lnTo>
                    <a:pt x="13299" y="14242"/>
                  </a:lnTo>
                  <a:lnTo>
                    <a:pt x="13669" y="14175"/>
                  </a:lnTo>
                  <a:lnTo>
                    <a:pt x="14073" y="14108"/>
                  </a:lnTo>
                  <a:lnTo>
                    <a:pt x="14814" y="13906"/>
                  </a:lnTo>
                  <a:lnTo>
                    <a:pt x="15285" y="13838"/>
                  </a:lnTo>
                  <a:close/>
                  <a:moveTo>
                    <a:pt x="1145" y="3098"/>
                  </a:moveTo>
                  <a:lnTo>
                    <a:pt x="1684" y="3199"/>
                  </a:lnTo>
                  <a:lnTo>
                    <a:pt x="2189" y="3267"/>
                  </a:lnTo>
                  <a:lnTo>
                    <a:pt x="3232" y="3368"/>
                  </a:lnTo>
                  <a:lnTo>
                    <a:pt x="4276" y="3435"/>
                  </a:lnTo>
                  <a:lnTo>
                    <a:pt x="5320" y="3502"/>
                  </a:lnTo>
                  <a:lnTo>
                    <a:pt x="6397" y="3637"/>
                  </a:lnTo>
                  <a:lnTo>
                    <a:pt x="7508" y="3772"/>
                  </a:lnTo>
                  <a:lnTo>
                    <a:pt x="8619" y="3906"/>
                  </a:lnTo>
                  <a:lnTo>
                    <a:pt x="9730" y="3974"/>
                  </a:lnTo>
                  <a:lnTo>
                    <a:pt x="9831" y="4411"/>
                  </a:lnTo>
                  <a:lnTo>
                    <a:pt x="9932" y="4883"/>
                  </a:lnTo>
                  <a:lnTo>
                    <a:pt x="10269" y="5758"/>
                  </a:lnTo>
                  <a:lnTo>
                    <a:pt x="10639" y="6970"/>
                  </a:lnTo>
                  <a:lnTo>
                    <a:pt x="11077" y="8148"/>
                  </a:lnTo>
                  <a:lnTo>
                    <a:pt x="11346" y="8990"/>
                  </a:lnTo>
                  <a:lnTo>
                    <a:pt x="11616" y="9866"/>
                  </a:lnTo>
                  <a:lnTo>
                    <a:pt x="11582" y="9899"/>
                  </a:lnTo>
                  <a:lnTo>
                    <a:pt x="11649" y="10573"/>
                  </a:lnTo>
                  <a:lnTo>
                    <a:pt x="11616" y="11246"/>
                  </a:lnTo>
                  <a:lnTo>
                    <a:pt x="11548" y="11919"/>
                  </a:lnTo>
                  <a:lnTo>
                    <a:pt x="11447" y="12593"/>
                  </a:lnTo>
                  <a:lnTo>
                    <a:pt x="11178" y="13771"/>
                  </a:lnTo>
                  <a:lnTo>
                    <a:pt x="11111" y="14377"/>
                  </a:lnTo>
                  <a:lnTo>
                    <a:pt x="11077" y="14983"/>
                  </a:lnTo>
                  <a:lnTo>
                    <a:pt x="10538" y="15050"/>
                  </a:lnTo>
                  <a:lnTo>
                    <a:pt x="9495" y="15050"/>
                  </a:lnTo>
                  <a:lnTo>
                    <a:pt x="8956" y="14983"/>
                  </a:lnTo>
                  <a:lnTo>
                    <a:pt x="7878" y="14848"/>
                  </a:lnTo>
                  <a:lnTo>
                    <a:pt x="6835" y="14714"/>
                  </a:lnTo>
                  <a:lnTo>
                    <a:pt x="5892" y="14613"/>
                  </a:lnTo>
                  <a:lnTo>
                    <a:pt x="4949" y="14545"/>
                  </a:lnTo>
                  <a:lnTo>
                    <a:pt x="3064" y="14444"/>
                  </a:lnTo>
                  <a:lnTo>
                    <a:pt x="3064" y="14411"/>
                  </a:lnTo>
                  <a:lnTo>
                    <a:pt x="3064" y="14343"/>
                  </a:lnTo>
                  <a:lnTo>
                    <a:pt x="3030" y="14310"/>
                  </a:lnTo>
                  <a:lnTo>
                    <a:pt x="2997" y="14276"/>
                  </a:lnTo>
                  <a:lnTo>
                    <a:pt x="2795" y="14175"/>
                  </a:lnTo>
                  <a:lnTo>
                    <a:pt x="2593" y="14040"/>
                  </a:lnTo>
                  <a:lnTo>
                    <a:pt x="2458" y="13872"/>
                  </a:lnTo>
                  <a:lnTo>
                    <a:pt x="2323" y="13704"/>
                  </a:lnTo>
                  <a:lnTo>
                    <a:pt x="2256" y="13502"/>
                  </a:lnTo>
                  <a:lnTo>
                    <a:pt x="2189" y="13300"/>
                  </a:lnTo>
                  <a:lnTo>
                    <a:pt x="2189" y="13064"/>
                  </a:lnTo>
                  <a:lnTo>
                    <a:pt x="2189" y="12828"/>
                  </a:lnTo>
                  <a:lnTo>
                    <a:pt x="2155" y="12761"/>
                  </a:lnTo>
                  <a:lnTo>
                    <a:pt x="2088" y="12727"/>
                  </a:lnTo>
                  <a:lnTo>
                    <a:pt x="1852" y="12727"/>
                  </a:lnTo>
                  <a:lnTo>
                    <a:pt x="1650" y="12694"/>
                  </a:lnTo>
                  <a:lnTo>
                    <a:pt x="1448" y="12626"/>
                  </a:lnTo>
                  <a:lnTo>
                    <a:pt x="1246" y="12559"/>
                  </a:lnTo>
                  <a:lnTo>
                    <a:pt x="1078" y="12458"/>
                  </a:lnTo>
                  <a:lnTo>
                    <a:pt x="909" y="12357"/>
                  </a:lnTo>
                  <a:lnTo>
                    <a:pt x="573" y="12054"/>
                  </a:lnTo>
                  <a:lnTo>
                    <a:pt x="472" y="11886"/>
                  </a:lnTo>
                  <a:lnTo>
                    <a:pt x="303" y="11717"/>
                  </a:lnTo>
                  <a:lnTo>
                    <a:pt x="236" y="11111"/>
                  </a:lnTo>
                  <a:lnTo>
                    <a:pt x="269" y="10505"/>
                  </a:lnTo>
                  <a:lnTo>
                    <a:pt x="303" y="9899"/>
                  </a:lnTo>
                  <a:lnTo>
                    <a:pt x="370" y="9327"/>
                  </a:lnTo>
                  <a:lnTo>
                    <a:pt x="505" y="7778"/>
                  </a:lnTo>
                  <a:lnTo>
                    <a:pt x="674" y="6196"/>
                  </a:lnTo>
                  <a:lnTo>
                    <a:pt x="741" y="5421"/>
                  </a:lnTo>
                  <a:lnTo>
                    <a:pt x="842" y="4647"/>
                  </a:lnTo>
                  <a:lnTo>
                    <a:pt x="977" y="3873"/>
                  </a:lnTo>
                  <a:lnTo>
                    <a:pt x="1145" y="3098"/>
                  </a:lnTo>
                  <a:close/>
                  <a:moveTo>
                    <a:pt x="15858" y="14377"/>
                  </a:moveTo>
                  <a:lnTo>
                    <a:pt x="15858" y="14444"/>
                  </a:lnTo>
                  <a:lnTo>
                    <a:pt x="15656" y="14478"/>
                  </a:lnTo>
                  <a:lnTo>
                    <a:pt x="15420" y="14545"/>
                  </a:lnTo>
                  <a:lnTo>
                    <a:pt x="15083" y="14646"/>
                  </a:lnTo>
                  <a:lnTo>
                    <a:pt x="14679" y="14747"/>
                  </a:lnTo>
                  <a:lnTo>
                    <a:pt x="14275" y="14916"/>
                  </a:lnTo>
                  <a:lnTo>
                    <a:pt x="13871" y="15084"/>
                  </a:lnTo>
                  <a:lnTo>
                    <a:pt x="13703" y="15185"/>
                  </a:lnTo>
                  <a:lnTo>
                    <a:pt x="13535" y="15320"/>
                  </a:lnTo>
                  <a:lnTo>
                    <a:pt x="13467" y="15017"/>
                  </a:lnTo>
                  <a:lnTo>
                    <a:pt x="13905" y="14916"/>
                  </a:lnTo>
                  <a:lnTo>
                    <a:pt x="14376" y="14781"/>
                  </a:lnTo>
                  <a:lnTo>
                    <a:pt x="14814" y="14646"/>
                  </a:lnTo>
                  <a:lnTo>
                    <a:pt x="15285" y="14512"/>
                  </a:lnTo>
                  <a:lnTo>
                    <a:pt x="15521" y="14444"/>
                  </a:lnTo>
                  <a:lnTo>
                    <a:pt x="15689" y="14411"/>
                  </a:lnTo>
                  <a:lnTo>
                    <a:pt x="15858" y="14377"/>
                  </a:lnTo>
                  <a:close/>
                  <a:moveTo>
                    <a:pt x="15925" y="14747"/>
                  </a:moveTo>
                  <a:lnTo>
                    <a:pt x="15925" y="14815"/>
                  </a:lnTo>
                  <a:lnTo>
                    <a:pt x="14747" y="15151"/>
                  </a:lnTo>
                  <a:lnTo>
                    <a:pt x="14141" y="15387"/>
                  </a:lnTo>
                  <a:lnTo>
                    <a:pt x="13871" y="15522"/>
                  </a:lnTo>
                  <a:lnTo>
                    <a:pt x="13602" y="15656"/>
                  </a:lnTo>
                  <a:lnTo>
                    <a:pt x="13535" y="15421"/>
                  </a:lnTo>
                  <a:lnTo>
                    <a:pt x="13905" y="15320"/>
                  </a:lnTo>
                  <a:lnTo>
                    <a:pt x="14275" y="15219"/>
                  </a:lnTo>
                  <a:lnTo>
                    <a:pt x="14612" y="15084"/>
                  </a:lnTo>
                  <a:lnTo>
                    <a:pt x="14982" y="14949"/>
                  </a:lnTo>
                  <a:lnTo>
                    <a:pt x="15420" y="14882"/>
                  </a:lnTo>
                  <a:lnTo>
                    <a:pt x="15689" y="14815"/>
                  </a:lnTo>
                  <a:lnTo>
                    <a:pt x="15925" y="14747"/>
                  </a:lnTo>
                  <a:close/>
                  <a:moveTo>
                    <a:pt x="15959" y="15050"/>
                  </a:moveTo>
                  <a:lnTo>
                    <a:pt x="15992" y="15185"/>
                  </a:lnTo>
                  <a:lnTo>
                    <a:pt x="15790" y="15219"/>
                  </a:lnTo>
                  <a:lnTo>
                    <a:pt x="15588" y="15252"/>
                  </a:lnTo>
                  <a:lnTo>
                    <a:pt x="15218" y="15387"/>
                  </a:lnTo>
                  <a:lnTo>
                    <a:pt x="14444" y="15690"/>
                  </a:lnTo>
                  <a:lnTo>
                    <a:pt x="14073" y="15858"/>
                  </a:lnTo>
                  <a:lnTo>
                    <a:pt x="13703" y="16060"/>
                  </a:lnTo>
                  <a:lnTo>
                    <a:pt x="13636" y="15791"/>
                  </a:lnTo>
                  <a:lnTo>
                    <a:pt x="13804" y="15757"/>
                  </a:lnTo>
                  <a:lnTo>
                    <a:pt x="13972" y="15724"/>
                  </a:lnTo>
                  <a:lnTo>
                    <a:pt x="14275" y="15623"/>
                  </a:lnTo>
                  <a:lnTo>
                    <a:pt x="14612" y="15488"/>
                  </a:lnTo>
                  <a:lnTo>
                    <a:pt x="14915" y="15387"/>
                  </a:lnTo>
                  <a:lnTo>
                    <a:pt x="15454" y="15252"/>
                  </a:lnTo>
                  <a:lnTo>
                    <a:pt x="15723" y="15151"/>
                  </a:lnTo>
                  <a:lnTo>
                    <a:pt x="15959" y="15050"/>
                  </a:lnTo>
                  <a:close/>
                  <a:moveTo>
                    <a:pt x="16026" y="15421"/>
                  </a:moveTo>
                  <a:lnTo>
                    <a:pt x="16093" y="15623"/>
                  </a:lnTo>
                  <a:lnTo>
                    <a:pt x="15420" y="15858"/>
                  </a:lnTo>
                  <a:lnTo>
                    <a:pt x="14747" y="16027"/>
                  </a:lnTo>
                  <a:lnTo>
                    <a:pt x="14275" y="16195"/>
                  </a:lnTo>
                  <a:lnTo>
                    <a:pt x="14040" y="16262"/>
                  </a:lnTo>
                  <a:lnTo>
                    <a:pt x="13838" y="16397"/>
                  </a:lnTo>
                  <a:lnTo>
                    <a:pt x="13737" y="16128"/>
                  </a:lnTo>
                  <a:lnTo>
                    <a:pt x="14073" y="16060"/>
                  </a:lnTo>
                  <a:lnTo>
                    <a:pt x="14410" y="15959"/>
                  </a:lnTo>
                  <a:lnTo>
                    <a:pt x="14713" y="15825"/>
                  </a:lnTo>
                  <a:lnTo>
                    <a:pt x="15050" y="15690"/>
                  </a:lnTo>
                  <a:lnTo>
                    <a:pt x="16026" y="15421"/>
                  </a:lnTo>
                  <a:close/>
                  <a:moveTo>
                    <a:pt x="16161" y="15825"/>
                  </a:moveTo>
                  <a:lnTo>
                    <a:pt x="16228" y="15993"/>
                  </a:lnTo>
                  <a:lnTo>
                    <a:pt x="15151" y="16330"/>
                  </a:lnTo>
                  <a:lnTo>
                    <a:pt x="14578" y="16532"/>
                  </a:lnTo>
                  <a:lnTo>
                    <a:pt x="14309" y="16667"/>
                  </a:lnTo>
                  <a:lnTo>
                    <a:pt x="14040" y="16835"/>
                  </a:lnTo>
                  <a:lnTo>
                    <a:pt x="13871" y="16532"/>
                  </a:lnTo>
                  <a:lnTo>
                    <a:pt x="14174" y="16465"/>
                  </a:lnTo>
                  <a:lnTo>
                    <a:pt x="14444" y="16397"/>
                  </a:lnTo>
                  <a:lnTo>
                    <a:pt x="14982" y="16229"/>
                  </a:lnTo>
                  <a:lnTo>
                    <a:pt x="15588" y="16060"/>
                  </a:lnTo>
                  <a:lnTo>
                    <a:pt x="16161" y="15825"/>
                  </a:lnTo>
                  <a:close/>
                  <a:moveTo>
                    <a:pt x="10370" y="1"/>
                  </a:moveTo>
                  <a:lnTo>
                    <a:pt x="10303" y="68"/>
                  </a:lnTo>
                  <a:lnTo>
                    <a:pt x="10168" y="169"/>
                  </a:lnTo>
                  <a:lnTo>
                    <a:pt x="10033" y="304"/>
                  </a:lnTo>
                  <a:lnTo>
                    <a:pt x="10000" y="371"/>
                  </a:lnTo>
                  <a:lnTo>
                    <a:pt x="9966" y="472"/>
                  </a:lnTo>
                  <a:lnTo>
                    <a:pt x="10000" y="506"/>
                  </a:lnTo>
                  <a:lnTo>
                    <a:pt x="10033" y="607"/>
                  </a:lnTo>
                  <a:lnTo>
                    <a:pt x="10067" y="674"/>
                  </a:lnTo>
                  <a:lnTo>
                    <a:pt x="10134" y="876"/>
                  </a:lnTo>
                  <a:lnTo>
                    <a:pt x="10067" y="910"/>
                  </a:lnTo>
                  <a:lnTo>
                    <a:pt x="10033" y="977"/>
                  </a:lnTo>
                  <a:lnTo>
                    <a:pt x="10033" y="1045"/>
                  </a:lnTo>
                  <a:lnTo>
                    <a:pt x="10067" y="1078"/>
                  </a:lnTo>
                  <a:lnTo>
                    <a:pt x="10033" y="1449"/>
                  </a:lnTo>
                  <a:lnTo>
                    <a:pt x="10033" y="1651"/>
                  </a:lnTo>
                  <a:lnTo>
                    <a:pt x="10000" y="1886"/>
                  </a:lnTo>
                  <a:lnTo>
                    <a:pt x="9899" y="2324"/>
                  </a:lnTo>
                  <a:lnTo>
                    <a:pt x="9831" y="2661"/>
                  </a:lnTo>
                  <a:lnTo>
                    <a:pt x="9798" y="2997"/>
                  </a:lnTo>
                  <a:lnTo>
                    <a:pt x="9764" y="3334"/>
                  </a:lnTo>
                  <a:lnTo>
                    <a:pt x="9798" y="3671"/>
                  </a:lnTo>
                  <a:lnTo>
                    <a:pt x="9831" y="3772"/>
                  </a:lnTo>
                  <a:lnTo>
                    <a:pt x="9798" y="3772"/>
                  </a:lnTo>
                  <a:lnTo>
                    <a:pt x="7643" y="3536"/>
                  </a:lnTo>
                  <a:lnTo>
                    <a:pt x="5488" y="3368"/>
                  </a:lnTo>
                  <a:lnTo>
                    <a:pt x="3333" y="3166"/>
                  </a:lnTo>
                  <a:lnTo>
                    <a:pt x="1179" y="2964"/>
                  </a:lnTo>
                  <a:lnTo>
                    <a:pt x="1145" y="2930"/>
                  </a:lnTo>
                  <a:lnTo>
                    <a:pt x="1078" y="2930"/>
                  </a:lnTo>
                  <a:lnTo>
                    <a:pt x="1044" y="2964"/>
                  </a:lnTo>
                  <a:lnTo>
                    <a:pt x="1010" y="2997"/>
                  </a:lnTo>
                  <a:lnTo>
                    <a:pt x="1010" y="3031"/>
                  </a:lnTo>
                  <a:lnTo>
                    <a:pt x="876" y="3469"/>
                  </a:lnTo>
                  <a:lnTo>
                    <a:pt x="775" y="3906"/>
                  </a:lnTo>
                  <a:lnTo>
                    <a:pt x="674" y="4344"/>
                  </a:lnTo>
                  <a:lnTo>
                    <a:pt x="606" y="4782"/>
                  </a:lnTo>
                  <a:lnTo>
                    <a:pt x="539" y="5691"/>
                  </a:lnTo>
                  <a:lnTo>
                    <a:pt x="472" y="6566"/>
                  </a:lnTo>
                  <a:lnTo>
                    <a:pt x="370" y="7542"/>
                  </a:lnTo>
                  <a:lnTo>
                    <a:pt x="236" y="8519"/>
                  </a:lnTo>
                  <a:lnTo>
                    <a:pt x="101" y="9495"/>
                  </a:lnTo>
                  <a:lnTo>
                    <a:pt x="34" y="10472"/>
                  </a:lnTo>
                  <a:lnTo>
                    <a:pt x="0" y="10842"/>
                  </a:lnTo>
                  <a:lnTo>
                    <a:pt x="0" y="11246"/>
                  </a:lnTo>
                  <a:lnTo>
                    <a:pt x="34" y="11650"/>
                  </a:lnTo>
                  <a:lnTo>
                    <a:pt x="101" y="12054"/>
                  </a:lnTo>
                  <a:lnTo>
                    <a:pt x="168" y="12424"/>
                  </a:lnTo>
                  <a:lnTo>
                    <a:pt x="303" y="12795"/>
                  </a:lnTo>
                  <a:lnTo>
                    <a:pt x="505" y="13165"/>
                  </a:lnTo>
                  <a:lnTo>
                    <a:pt x="741" y="13468"/>
                  </a:lnTo>
                  <a:lnTo>
                    <a:pt x="909" y="13704"/>
                  </a:lnTo>
                  <a:lnTo>
                    <a:pt x="1145" y="13906"/>
                  </a:lnTo>
                  <a:lnTo>
                    <a:pt x="1381" y="14108"/>
                  </a:lnTo>
                  <a:lnTo>
                    <a:pt x="1650" y="14310"/>
                  </a:lnTo>
                  <a:lnTo>
                    <a:pt x="1953" y="14444"/>
                  </a:lnTo>
                  <a:lnTo>
                    <a:pt x="2256" y="14579"/>
                  </a:lnTo>
                  <a:lnTo>
                    <a:pt x="2559" y="14613"/>
                  </a:lnTo>
                  <a:lnTo>
                    <a:pt x="2828" y="14579"/>
                  </a:lnTo>
                  <a:lnTo>
                    <a:pt x="3333" y="14714"/>
                  </a:lnTo>
                  <a:lnTo>
                    <a:pt x="3838" y="14781"/>
                  </a:lnTo>
                  <a:lnTo>
                    <a:pt x="4310" y="14815"/>
                  </a:lnTo>
                  <a:lnTo>
                    <a:pt x="4848" y="14848"/>
                  </a:lnTo>
                  <a:lnTo>
                    <a:pt x="5858" y="14882"/>
                  </a:lnTo>
                  <a:lnTo>
                    <a:pt x="6835" y="14949"/>
                  </a:lnTo>
                  <a:lnTo>
                    <a:pt x="7912" y="15084"/>
                  </a:lnTo>
                  <a:lnTo>
                    <a:pt x="8956" y="15252"/>
                  </a:lnTo>
                  <a:lnTo>
                    <a:pt x="9495" y="15286"/>
                  </a:lnTo>
                  <a:lnTo>
                    <a:pt x="10033" y="15320"/>
                  </a:lnTo>
                  <a:lnTo>
                    <a:pt x="10572" y="15286"/>
                  </a:lnTo>
                  <a:lnTo>
                    <a:pt x="11111" y="15252"/>
                  </a:lnTo>
                  <a:lnTo>
                    <a:pt x="11245" y="15252"/>
                  </a:lnTo>
                  <a:lnTo>
                    <a:pt x="11279" y="15219"/>
                  </a:lnTo>
                  <a:lnTo>
                    <a:pt x="11313" y="15151"/>
                  </a:lnTo>
                  <a:lnTo>
                    <a:pt x="11313" y="14680"/>
                  </a:lnTo>
                  <a:lnTo>
                    <a:pt x="11380" y="14175"/>
                  </a:lnTo>
                  <a:lnTo>
                    <a:pt x="11616" y="13165"/>
                  </a:lnTo>
                  <a:lnTo>
                    <a:pt x="11818" y="12155"/>
                  </a:lnTo>
                  <a:lnTo>
                    <a:pt x="11919" y="11616"/>
                  </a:lnTo>
                  <a:lnTo>
                    <a:pt x="11919" y="11145"/>
                  </a:lnTo>
                  <a:lnTo>
                    <a:pt x="12222" y="12155"/>
                  </a:lnTo>
                  <a:lnTo>
                    <a:pt x="12356" y="12660"/>
                  </a:lnTo>
                  <a:lnTo>
                    <a:pt x="12491" y="13199"/>
                  </a:lnTo>
                  <a:lnTo>
                    <a:pt x="12525" y="13266"/>
                  </a:lnTo>
                  <a:lnTo>
                    <a:pt x="12626" y="13266"/>
                  </a:lnTo>
                  <a:lnTo>
                    <a:pt x="12693" y="13232"/>
                  </a:lnTo>
                  <a:lnTo>
                    <a:pt x="12727" y="13468"/>
                  </a:lnTo>
                  <a:lnTo>
                    <a:pt x="12828" y="13704"/>
                  </a:lnTo>
                  <a:lnTo>
                    <a:pt x="12996" y="14108"/>
                  </a:lnTo>
                  <a:lnTo>
                    <a:pt x="13131" y="14613"/>
                  </a:lnTo>
                  <a:lnTo>
                    <a:pt x="13265" y="15151"/>
                  </a:lnTo>
                  <a:lnTo>
                    <a:pt x="13333" y="15589"/>
                  </a:lnTo>
                  <a:lnTo>
                    <a:pt x="13467" y="16229"/>
                  </a:lnTo>
                  <a:lnTo>
                    <a:pt x="13568" y="16532"/>
                  </a:lnTo>
                  <a:lnTo>
                    <a:pt x="13669" y="16801"/>
                  </a:lnTo>
                  <a:lnTo>
                    <a:pt x="13737" y="16902"/>
                  </a:lnTo>
                  <a:lnTo>
                    <a:pt x="13804" y="16970"/>
                  </a:lnTo>
                  <a:lnTo>
                    <a:pt x="13905" y="17037"/>
                  </a:lnTo>
                  <a:lnTo>
                    <a:pt x="14040" y="17037"/>
                  </a:lnTo>
                  <a:lnTo>
                    <a:pt x="14107" y="16970"/>
                  </a:lnTo>
                  <a:lnTo>
                    <a:pt x="14376" y="16902"/>
                  </a:lnTo>
                  <a:lnTo>
                    <a:pt x="14679" y="16801"/>
                  </a:lnTo>
                  <a:lnTo>
                    <a:pt x="15218" y="16566"/>
                  </a:lnTo>
                  <a:lnTo>
                    <a:pt x="16262" y="16229"/>
                  </a:lnTo>
                  <a:lnTo>
                    <a:pt x="16295" y="16296"/>
                  </a:lnTo>
                  <a:lnTo>
                    <a:pt x="16329" y="16330"/>
                  </a:lnTo>
                  <a:lnTo>
                    <a:pt x="16430" y="16330"/>
                  </a:lnTo>
                  <a:lnTo>
                    <a:pt x="16497" y="16262"/>
                  </a:lnTo>
                  <a:lnTo>
                    <a:pt x="16497" y="16229"/>
                  </a:lnTo>
                  <a:lnTo>
                    <a:pt x="16531" y="16161"/>
                  </a:lnTo>
                  <a:lnTo>
                    <a:pt x="16497" y="16161"/>
                  </a:lnTo>
                  <a:lnTo>
                    <a:pt x="16598" y="16128"/>
                  </a:lnTo>
                  <a:lnTo>
                    <a:pt x="16666" y="16094"/>
                  </a:lnTo>
                  <a:lnTo>
                    <a:pt x="16666" y="16060"/>
                  </a:lnTo>
                  <a:lnTo>
                    <a:pt x="16699" y="15959"/>
                  </a:lnTo>
                  <a:lnTo>
                    <a:pt x="16632" y="15892"/>
                  </a:lnTo>
                  <a:lnTo>
                    <a:pt x="16531" y="15892"/>
                  </a:lnTo>
                  <a:lnTo>
                    <a:pt x="16464" y="15926"/>
                  </a:lnTo>
                  <a:lnTo>
                    <a:pt x="16396" y="15724"/>
                  </a:lnTo>
                  <a:lnTo>
                    <a:pt x="16464" y="15690"/>
                  </a:lnTo>
                  <a:lnTo>
                    <a:pt x="16430" y="15623"/>
                  </a:lnTo>
                  <a:lnTo>
                    <a:pt x="16396" y="15555"/>
                  </a:lnTo>
                  <a:lnTo>
                    <a:pt x="16363" y="15522"/>
                  </a:lnTo>
                  <a:lnTo>
                    <a:pt x="16262" y="15219"/>
                  </a:lnTo>
                  <a:lnTo>
                    <a:pt x="16161" y="14949"/>
                  </a:lnTo>
                  <a:lnTo>
                    <a:pt x="16127" y="14646"/>
                  </a:lnTo>
                  <a:lnTo>
                    <a:pt x="16026" y="14074"/>
                  </a:lnTo>
                  <a:lnTo>
                    <a:pt x="15959" y="13670"/>
                  </a:lnTo>
                  <a:lnTo>
                    <a:pt x="15824" y="13232"/>
                  </a:lnTo>
                  <a:lnTo>
                    <a:pt x="15656" y="12828"/>
                  </a:lnTo>
                  <a:lnTo>
                    <a:pt x="15454" y="12424"/>
                  </a:lnTo>
                  <a:lnTo>
                    <a:pt x="15521" y="12424"/>
                  </a:lnTo>
                  <a:lnTo>
                    <a:pt x="15588" y="12357"/>
                  </a:lnTo>
                  <a:lnTo>
                    <a:pt x="15588" y="12290"/>
                  </a:lnTo>
                  <a:lnTo>
                    <a:pt x="15555" y="12222"/>
                  </a:lnTo>
                  <a:lnTo>
                    <a:pt x="15487" y="12155"/>
                  </a:lnTo>
                  <a:lnTo>
                    <a:pt x="15487" y="12088"/>
                  </a:lnTo>
                  <a:lnTo>
                    <a:pt x="15353" y="11886"/>
                  </a:lnTo>
                  <a:lnTo>
                    <a:pt x="15218" y="11650"/>
                  </a:lnTo>
                  <a:lnTo>
                    <a:pt x="15151" y="11414"/>
                  </a:lnTo>
                  <a:lnTo>
                    <a:pt x="15083" y="11179"/>
                  </a:lnTo>
                  <a:lnTo>
                    <a:pt x="14982" y="10674"/>
                  </a:lnTo>
                  <a:lnTo>
                    <a:pt x="14881" y="10169"/>
                  </a:lnTo>
                  <a:lnTo>
                    <a:pt x="14612" y="8990"/>
                  </a:lnTo>
                  <a:lnTo>
                    <a:pt x="14477" y="8418"/>
                  </a:lnTo>
                  <a:lnTo>
                    <a:pt x="14309" y="7845"/>
                  </a:lnTo>
                  <a:lnTo>
                    <a:pt x="14073" y="7239"/>
                  </a:lnTo>
                  <a:lnTo>
                    <a:pt x="13838" y="6667"/>
                  </a:lnTo>
                  <a:lnTo>
                    <a:pt x="13568" y="6095"/>
                  </a:lnTo>
                  <a:lnTo>
                    <a:pt x="13366" y="5489"/>
                  </a:lnTo>
                  <a:lnTo>
                    <a:pt x="13164" y="4883"/>
                  </a:lnTo>
                  <a:lnTo>
                    <a:pt x="13030" y="4243"/>
                  </a:lnTo>
                  <a:lnTo>
                    <a:pt x="12861" y="3603"/>
                  </a:lnTo>
                  <a:lnTo>
                    <a:pt x="12693" y="2997"/>
                  </a:lnTo>
                  <a:lnTo>
                    <a:pt x="12693" y="2930"/>
                  </a:lnTo>
                  <a:lnTo>
                    <a:pt x="12693" y="2896"/>
                  </a:lnTo>
                  <a:lnTo>
                    <a:pt x="12659" y="2863"/>
                  </a:lnTo>
                  <a:lnTo>
                    <a:pt x="12626" y="2829"/>
                  </a:lnTo>
                  <a:lnTo>
                    <a:pt x="12558" y="2829"/>
                  </a:lnTo>
                  <a:lnTo>
                    <a:pt x="12525" y="2863"/>
                  </a:lnTo>
                  <a:lnTo>
                    <a:pt x="12457" y="2896"/>
                  </a:lnTo>
                  <a:lnTo>
                    <a:pt x="12323" y="2627"/>
                  </a:lnTo>
                  <a:lnTo>
                    <a:pt x="12154" y="2358"/>
                  </a:lnTo>
                  <a:lnTo>
                    <a:pt x="11952" y="2122"/>
                  </a:lnTo>
                  <a:lnTo>
                    <a:pt x="11717" y="1920"/>
                  </a:lnTo>
                  <a:lnTo>
                    <a:pt x="11447" y="1651"/>
                  </a:lnTo>
                  <a:lnTo>
                    <a:pt x="11212" y="1415"/>
                  </a:lnTo>
                  <a:lnTo>
                    <a:pt x="11010" y="1146"/>
                  </a:lnTo>
                  <a:lnTo>
                    <a:pt x="10909" y="977"/>
                  </a:lnTo>
                  <a:lnTo>
                    <a:pt x="10841" y="809"/>
                  </a:lnTo>
                  <a:lnTo>
                    <a:pt x="10841" y="742"/>
                  </a:lnTo>
                  <a:lnTo>
                    <a:pt x="10808" y="641"/>
                  </a:lnTo>
                  <a:lnTo>
                    <a:pt x="10707" y="439"/>
                  </a:lnTo>
                  <a:lnTo>
                    <a:pt x="10639" y="203"/>
                  </a:lnTo>
                  <a:lnTo>
                    <a:pt x="10606" y="102"/>
                  </a:lnTo>
                  <a:lnTo>
                    <a:pt x="10538" y="34"/>
                  </a:lnTo>
                  <a:lnTo>
                    <a:pt x="10505" y="1"/>
                  </a:lnTo>
                  <a:lnTo>
                    <a:pt x="10471" y="34"/>
                  </a:lnTo>
                  <a:lnTo>
                    <a:pt x="104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12"/>
            <p:cNvSpPr/>
            <p:nvPr/>
          </p:nvSpPr>
          <p:spPr>
            <a:xfrm>
              <a:off x="1163675" y="316400"/>
              <a:ext cx="196150" cy="86700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12"/>
            <p:cNvSpPr/>
            <p:nvPr/>
          </p:nvSpPr>
          <p:spPr>
            <a:xfrm>
              <a:off x="1182200" y="340800"/>
              <a:ext cx="14325" cy="6750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12"/>
            <p:cNvSpPr/>
            <p:nvPr/>
          </p:nvSpPr>
          <p:spPr>
            <a:xfrm>
              <a:off x="1322750" y="339950"/>
              <a:ext cx="7600" cy="38750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12"/>
            <p:cNvSpPr/>
            <p:nvPr/>
          </p:nvSpPr>
          <p:spPr>
            <a:xfrm>
              <a:off x="1311825" y="347525"/>
              <a:ext cx="5900" cy="21075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12"/>
            <p:cNvSpPr/>
            <p:nvPr/>
          </p:nvSpPr>
          <p:spPr>
            <a:xfrm>
              <a:off x="1075300" y="284400"/>
              <a:ext cx="87575" cy="75775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12"/>
            <p:cNvSpPr/>
            <p:nvPr/>
          </p:nvSpPr>
          <p:spPr>
            <a:xfrm>
              <a:off x="3745175" y="1413975"/>
              <a:ext cx="31175" cy="15175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12"/>
            <p:cNvSpPr/>
            <p:nvPr/>
          </p:nvSpPr>
          <p:spPr>
            <a:xfrm>
              <a:off x="3255300" y="2000625"/>
              <a:ext cx="521050" cy="741575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12"/>
            <p:cNvSpPr/>
            <p:nvPr/>
          </p:nvSpPr>
          <p:spPr>
            <a:xfrm>
              <a:off x="3169450" y="1194275"/>
              <a:ext cx="606900" cy="726425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12"/>
            <p:cNvSpPr/>
            <p:nvPr/>
          </p:nvSpPr>
          <p:spPr>
            <a:xfrm>
              <a:off x="1181350" y="352575"/>
              <a:ext cx="14350" cy="7600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12"/>
            <p:cNvSpPr/>
            <p:nvPr/>
          </p:nvSpPr>
          <p:spPr>
            <a:xfrm>
              <a:off x="3756950" y="1480475"/>
              <a:ext cx="19400" cy="8425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2"/>
            <p:cNvSpPr/>
            <p:nvPr/>
          </p:nvSpPr>
          <p:spPr>
            <a:xfrm>
              <a:off x="3750225" y="1433325"/>
              <a:ext cx="26125" cy="14325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2"/>
            <p:cNvSpPr/>
            <p:nvPr/>
          </p:nvSpPr>
          <p:spPr>
            <a:xfrm>
              <a:off x="3766225" y="1498975"/>
              <a:ext cx="10125" cy="8450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12"/>
            <p:cNvSpPr/>
            <p:nvPr/>
          </p:nvSpPr>
          <p:spPr>
            <a:xfrm>
              <a:off x="3769575" y="2203475"/>
              <a:ext cx="6775" cy="14350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12"/>
            <p:cNvSpPr/>
            <p:nvPr/>
          </p:nvSpPr>
          <p:spPr>
            <a:xfrm>
              <a:off x="2059250" y="2761525"/>
              <a:ext cx="9275" cy="15175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12"/>
            <p:cNvSpPr/>
            <p:nvPr/>
          </p:nvSpPr>
          <p:spPr>
            <a:xfrm>
              <a:off x="3767900" y="2217800"/>
              <a:ext cx="8450" cy="25275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2"/>
            <p:cNvSpPr/>
            <p:nvPr/>
          </p:nvSpPr>
          <p:spPr>
            <a:xfrm>
              <a:off x="429725" y="2388650"/>
              <a:ext cx="132175" cy="129650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2"/>
            <p:cNvSpPr/>
            <p:nvPr/>
          </p:nvSpPr>
          <p:spPr>
            <a:xfrm>
              <a:off x="1768875" y="2760700"/>
              <a:ext cx="12650" cy="16000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2"/>
            <p:cNvSpPr/>
            <p:nvPr/>
          </p:nvSpPr>
          <p:spPr>
            <a:xfrm>
              <a:off x="1741075" y="2721975"/>
              <a:ext cx="61475" cy="64000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2"/>
            <p:cNvSpPr/>
            <p:nvPr/>
          </p:nvSpPr>
          <p:spPr>
            <a:xfrm>
              <a:off x="1811800" y="2723650"/>
              <a:ext cx="68200" cy="64000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2"/>
            <p:cNvSpPr/>
            <p:nvPr/>
          </p:nvSpPr>
          <p:spPr>
            <a:xfrm>
              <a:off x="1839575" y="2762375"/>
              <a:ext cx="14325" cy="16025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12"/>
            <p:cNvSpPr/>
            <p:nvPr/>
          </p:nvSpPr>
          <p:spPr>
            <a:xfrm>
              <a:off x="1919525" y="2800250"/>
              <a:ext cx="4225" cy="23600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12"/>
            <p:cNvSpPr/>
            <p:nvPr/>
          </p:nvSpPr>
          <p:spPr>
            <a:xfrm>
              <a:off x="1775600" y="2796875"/>
              <a:ext cx="64825" cy="26975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2"/>
            <p:cNvSpPr/>
            <p:nvPr/>
          </p:nvSpPr>
          <p:spPr>
            <a:xfrm>
              <a:off x="528200" y="2421475"/>
              <a:ext cx="15175" cy="10125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12"/>
            <p:cNvSpPr/>
            <p:nvPr/>
          </p:nvSpPr>
          <p:spPr>
            <a:xfrm>
              <a:off x="1885850" y="2721975"/>
              <a:ext cx="63150" cy="68200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12"/>
            <p:cNvSpPr/>
            <p:nvPr/>
          </p:nvSpPr>
          <p:spPr>
            <a:xfrm>
              <a:off x="1984350" y="276152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2"/>
            <p:cNvSpPr/>
            <p:nvPr/>
          </p:nvSpPr>
          <p:spPr>
            <a:xfrm>
              <a:off x="1973400" y="2674850"/>
              <a:ext cx="68200" cy="42100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2"/>
            <p:cNvSpPr/>
            <p:nvPr/>
          </p:nvSpPr>
          <p:spPr>
            <a:xfrm>
              <a:off x="1915325" y="2794350"/>
              <a:ext cx="69050" cy="29500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2"/>
            <p:cNvSpPr/>
            <p:nvPr/>
          </p:nvSpPr>
          <p:spPr>
            <a:xfrm>
              <a:off x="2033150" y="2721975"/>
              <a:ext cx="65675" cy="66525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2"/>
            <p:cNvSpPr/>
            <p:nvPr/>
          </p:nvSpPr>
          <p:spPr>
            <a:xfrm>
              <a:off x="1913625" y="276405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2"/>
            <p:cNvSpPr/>
            <p:nvPr/>
          </p:nvSpPr>
          <p:spPr>
            <a:xfrm>
              <a:off x="1959075" y="2722825"/>
              <a:ext cx="63175" cy="66500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2"/>
            <p:cNvSpPr/>
            <p:nvPr/>
          </p:nvSpPr>
          <p:spPr>
            <a:xfrm>
              <a:off x="1895950" y="2673150"/>
              <a:ext cx="69900" cy="4380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2"/>
            <p:cNvSpPr/>
            <p:nvPr/>
          </p:nvSpPr>
          <p:spPr>
            <a:xfrm>
              <a:off x="1847975" y="2798575"/>
              <a:ext cx="64000" cy="25275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2"/>
            <p:cNvSpPr/>
            <p:nvPr/>
          </p:nvSpPr>
          <p:spPr>
            <a:xfrm>
              <a:off x="457500" y="2411375"/>
              <a:ext cx="14325" cy="12650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2"/>
            <p:cNvSpPr/>
            <p:nvPr/>
          </p:nvSpPr>
          <p:spPr>
            <a:xfrm>
              <a:off x="438125" y="2432425"/>
              <a:ext cx="19400" cy="6750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12"/>
            <p:cNvSpPr/>
            <p:nvPr/>
          </p:nvSpPr>
          <p:spPr>
            <a:xfrm>
              <a:off x="408675" y="2075550"/>
              <a:ext cx="73250" cy="76625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12"/>
            <p:cNvSpPr/>
            <p:nvPr/>
          </p:nvSpPr>
          <p:spPr>
            <a:xfrm>
              <a:off x="485275" y="2399600"/>
              <a:ext cx="6750" cy="16850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2"/>
            <p:cNvSpPr/>
            <p:nvPr/>
          </p:nvSpPr>
          <p:spPr>
            <a:xfrm>
              <a:off x="483575" y="2424850"/>
              <a:ext cx="49700" cy="49700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2"/>
            <p:cNvSpPr/>
            <p:nvPr/>
          </p:nvSpPr>
          <p:spPr>
            <a:xfrm>
              <a:off x="522300" y="2491350"/>
              <a:ext cx="9275" cy="6750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12"/>
            <p:cNvSpPr/>
            <p:nvPr/>
          </p:nvSpPr>
          <p:spPr>
            <a:xfrm>
              <a:off x="519775" y="2663900"/>
              <a:ext cx="10125" cy="1350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12"/>
            <p:cNvSpPr/>
            <p:nvPr/>
          </p:nvSpPr>
          <p:spPr>
            <a:xfrm>
              <a:off x="539975" y="2774150"/>
              <a:ext cx="9300" cy="11825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2"/>
            <p:cNvSpPr/>
            <p:nvPr/>
          </p:nvSpPr>
          <p:spPr>
            <a:xfrm>
              <a:off x="529875" y="2721125"/>
              <a:ext cx="10975" cy="12650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2"/>
            <p:cNvSpPr/>
            <p:nvPr/>
          </p:nvSpPr>
          <p:spPr>
            <a:xfrm>
              <a:off x="529025" y="2693350"/>
              <a:ext cx="10150" cy="11825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12"/>
            <p:cNvSpPr/>
            <p:nvPr/>
          </p:nvSpPr>
          <p:spPr>
            <a:xfrm>
              <a:off x="1499525" y="2611700"/>
              <a:ext cx="1114425" cy="212150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12"/>
            <p:cNvSpPr/>
            <p:nvPr/>
          </p:nvSpPr>
          <p:spPr>
            <a:xfrm>
              <a:off x="2360575" y="2793525"/>
              <a:ext cx="64000" cy="30325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2"/>
            <p:cNvSpPr/>
            <p:nvPr/>
          </p:nvSpPr>
          <p:spPr>
            <a:xfrm>
              <a:off x="536625" y="2751425"/>
              <a:ext cx="10125" cy="10125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2"/>
            <p:cNvSpPr/>
            <p:nvPr/>
          </p:nvSpPr>
          <p:spPr>
            <a:xfrm>
              <a:off x="545875" y="2804450"/>
              <a:ext cx="9275" cy="14350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4" name="Google Shape;1814;p1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721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5F6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983100"/>
            <a:ext cx="6880500" cy="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55D4B"/>
              </a:buClr>
              <a:buSzPts val="2800"/>
              <a:buFont typeface="Amatic SC"/>
              <a:buNone/>
              <a:defRPr sz="2800" b="1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902800"/>
            <a:ext cx="6880500" cy="46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2C3E50"/>
              </a:buClr>
              <a:buSzPts val="2600"/>
              <a:buFont typeface="Merriweather"/>
              <a:buChar char="✖"/>
              <a:defRPr sz="26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2200"/>
              <a:buFont typeface="Merriweather"/>
              <a:buChar char="○"/>
              <a:defRPr sz="22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●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○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●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○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C3E50"/>
              </a:buClr>
              <a:buSzPts val="1800"/>
              <a:buFont typeface="Merriweather"/>
              <a:buChar char="■"/>
              <a:defRPr sz="1800">
                <a:solidFill>
                  <a:srgbClr val="2C3E50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rgbClr val="F55D4B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0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p13"/>
          <p:cNvSpPr txBox="1">
            <a:spLocks noGrp="1"/>
          </p:cNvSpPr>
          <p:nvPr>
            <p:ph type="ctrTitle"/>
          </p:nvPr>
        </p:nvSpPr>
        <p:spPr>
          <a:xfrm>
            <a:off x="1255594" y="2195139"/>
            <a:ext cx="6892119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6000" b="1" dirty="0" smtClean="0"/>
              <a:t>APLIKASI FITUR</a:t>
            </a:r>
            <a:r>
              <a:rPr lang="en-US" sz="6000" b="1" dirty="0" smtClean="0"/>
              <a:t> </a:t>
            </a:r>
            <a:r>
              <a:rPr lang="en-US" sz="6000" b="1" dirty="0"/>
              <a:t>Chat Interactive </a:t>
            </a:r>
            <a:r>
              <a:rPr lang="en-US" sz="6000" b="1" dirty="0" smtClean="0"/>
              <a:t>DALAM MENDUKUNG PELAYANAN PRIMA</a:t>
            </a:r>
            <a:endParaRPr sz="6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941250" y="124699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000" dirty="0"/>
              <a:t>DAFTAR PUSTAKA</a:t>
            </a:r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381000" y="899974"/>
            <a:ext cx="80010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6350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endParaRPr lang="en-US" sz="1800" dirty="0">
              <a:solidFill>
                <a:schemeClr val="tx1"/>
              </a:solidFill>
            </a:endParaRPr>
          </a:p>
          <a:p>
            <a:pPr marL="6350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350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6350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350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5" name="Google Shape;2216;p40"/>
          <p:cNvSpPr/>
          <p:nvPr/>
        </p:nvSpPr>
        <p:spPr>
          <a:xfrm>
            <a:off x="7601603" y="39519"/>
            <a:ext cx="1542197" cy="860455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214;p40"/>
          <p:cNvSpPr/>
          <p:nvPr/>
        </p:nvSpPr>
        <p:spPr>
          <a:xfrm>
            <a:off x="7042462" y="-95147"/>
            <a:ext cx="1132840" cy="897314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600502" y="617550"/>
            <a:ext cx="79043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rriweather" panose="020B0604020202020204" charset="0"/>
              </a:rPr>
              <a:t>Alexander F.K. </a:t>
            </a:r>
            <a:r>
              <a:rPr lang="en-US" dirty="0" err="1">
                <a:latin typeface="Merriweather" panose="020B0604020202020204" charset="0"/>
              </a:rPr>
              <a:t>Sibero</a:t>
            </a:r>
            <a:r>
              <a:rPr lang="en-US" dirty="0">
                <a:latin typeface="Merriweather" panose="020B0604020202020204" charset="0"/>
              </a:rPr>
              <a:t>. 2014. Web Programming Power Pack. </a:t>
            </a:r>
            <a:r>
              <a:rPr lang="en-US" dirty="0" err="1">
                <a:latin typeface="Merriweather" panose="020B0604020202020204" charset="0"/>
              </a:rPr>
              <a:t>Penerbit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Mediakom</a:t>
            </a:r>
            <a:r>
              <a:rPr lang="en-US" dirty="0">
                <a:latin typeface="Merriweather" panose="020B0604020202020204" charset="0"/>
              </a:rPr>
              <a:t>. </a:t>
            </a:r>
            <a:r>
              <a:rPr lang="en-US" dirty="0" smtClean="0">
                <a:latin typeface="Merriweather" panose="020B0604020202020204" charset="0"/>
              </a:rPr>
              <a:t>	Yogyakarta</a:t>
            </a:r>
            <a:r>
              <a:rPr lang="en-US" dirty="0">
                <a:latin typeface="Merriweather" panose="020B0604020202020204" charset="0"/>
              </a:rPr>
              <a:t>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D. </a:t>
            </a:r>
            <a:r>
              <a:rPr lang="en-US" dirty="0" err="1">
                <a:latin typeface="Merriweather" panose="020B0604020202020204" charset="0"/>
              </a:rPr>
              <a:t>Sheiko</a:t>
            </a:r>
            <a:r>
              <a:rPr lang="en-US" dirty="0">
                <a:latin typeface="Merriweather" panose="020B0604020202020204" charset="0"/>
              </a:rPr>
              <a:t>, “Persistent Full Duplex Client-Server Connection via Web Socket,” 2010. </a:t>
            </a:r>
            <a:endParaRPr lang="en-US" dirty="0" smtClean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	</a:t>
            </a:r>
            <a:r>
              <a:rPr lang="en-US" dirty="0" smtClean="0">
                <a:latin typeface="Merriweather" panose="020B0604020202020204" charset="0"/>
              </a:rPr>
              <a:t>http</a:t>
            </a:r>
            <a:r>
              <a:rPr lang="en-US" dirty="0">
                <a:latin typeface="Merriweather" panose="020B0604020202020204" charset="0"/>
              </a:rPr>
              <a:t>://dsheiko.com/weblog/persistent-full-duplex client server connection </a:t>
            </a:r>
            <a:r>
              <a:rPr lang="en-US" dirty="0" smtClean="0">
                <a:latin typeface="Merriweather" panose="020B0604020202020204" charset="0"/>
              </a:rPr>
              <a:t>	via </a:t>
            </a:r>
            <a:r>
              <a:rPr lang="en-US" dirty="0">
                <a:latin typeface="Merriweather" panose="020B0604020202020204" charset="0"/>
              </a:rPr>
              <a:t>web socket. 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 err="1">
                <a:latin typeface="Merriweather" panose="020B0604020202020204" charset="0"/>
              </a:rPr>
              <a:t>Gaspersz</a:t>
            </a:r>
            <a:r>
              <a:rPr lang="en-US" dirty="0">
                <a:latin typeface="Merriweather" panose="020B0604020202020204" charset="0"/>
              </a:rPr>
              <a:t>, Vincent. 2005. Total Quality Management. Jakarta: PT. </a:t>
            </a:r>
            <a:r>
              <a:rPr lang="en-US" dirty="0" err="1">
                <a:latin typeface="Merriweather" panose="020B0604020202020204" charset="0"/>
              </a:rPr>
              <a:t>Gramedia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Pustaka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smtClean="0">
                <a:latin typeface="Merriweather" panose="020B0604020202020204" charset="0"/>
              </a:rPr>
              <a:t>	</a:t>
            </a:r>
            <a:r>
              <a:rPr lang="en-US" dirty="0" err="1" smtClean="0">
                <a:latin typeface="Merriweather" panose="020B0604020202020204" charset="0"/>
              </a:rPr>
              <a:t>Utama</a:t>
            </a:r>
            <a:r>
              <a:rPr lang="en-US" dirty="0">
                <a:latin typeface="Merriweather" panose="020B0604020202020204" charset="0"/>
              </a:rPr>
              <a:t>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Ratchet, “Introduction to </a:t>
            </a:r>
            <a:r>
              <a:rPr lang="en-US" dirty="0" err="1">
                <a:latin typeface="Merriweather" panose="020B0604020202020204" charset="0"/>
              </a:rPr>
              <a:t>Websockets</a:t>
            </a:r>
            <a:r>
              <a:rPr lang="en-US" dirty="0">
                <a:latin typeface="Merriweather" panose="020B0604020202020204" charset="0"/>
              </a:rPr>
              <a:t>,” Ratchet. [Online]. Available: </a:t>
            </a:r>
            <a:r>
              <a:rPr lang="en-US" dirty="0" smtClean="0">
                <a:latin typeface="Merriweather" panose="020B0604020202020204" charset="0"/>
              </a:rPr>
              <a:t>	http</a:t>
            </a:r>
            <a:r>
              <a:rPr lang="en-US" dirty="0">
                <a:latin typeface="Merriweather" panose="020B0604020202020204" charset="0"/>
              </a:rPr>
              <a:t>://socketo.me/docs/. [Accessed Des. 29, 2019].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 err="1">
                <a:latin typeface="Merriweather" panose="020B0604020202020204" charset="0"/>
              </a:rPr>
              <a:t>Qigang</a:t>
            </a:r>
            <a:r>
              <a:rPr lang="en-US" dirty="0">
                <a:latin typeface="Merriweather" panose="020B0604020202020204" charset="0"/>
              </a:rPr>
              <a:t> Liu, </a:t>
            </a:r>
            <a:r>
              <a:rPr lang="en-US" dirty="0" err="1">
                <a:latin typeface="Merriweather" panose="020B0604020202020204" charset="0"/>
              </a:rPr>
              <a:t>Xiangyang</a:t>
            </a:r>
            <a:r>
              <a:rPr lang="en-US" dirty="0">
                <a:latin typeface="Merriweather" panose="020B0604020202020204" charset="0"/>
              </a:rPr>
              <a:t> Sun, 2012. Research of Web Real-Time Communication Based on </a:t>
            </a:r>
            <a:r>
              <a:rPr lang="en-US" dirty="0" smtClean="0">
                <a:latin typeface="Merriweather" panose="020B0604020202020204" charset="0"/>
              </a:rPr>
              <a:t>	Web </a:t>
            </a:r>
            <a:r>
              <a:rPr lang="en-US" dirty="0">
                <a:latin typeface="Merriweather" panose="020B0604020202020204" charset="0"/>
              </a:rPr>
              <a:t>Socket. International Journal of Communications, Network and System </a:t>
            </a:r>
            <a:r>
              <a:rPr lang="en-US" dirty="0" smtClean="0">
                <a:latin typeface="Merriweather" panose="020B0604020202020204" charset="0"/>
              </a:rPr>
              <a:t>	Sciences </a:t>
            </a:r>
            <a:r>
              <a:rPr lang="en-US" dirty="0">
                <a:latin typeface="Merriweather" panose="020B0604020202020204" charset="0"/>
              </a:rPr>
              <a:t>05(12):797-801. DOI: 10.4236/ijcns.2012.512083.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 err="1">
                <a:latin typeface="Merriweather" panose="020B0604020202020204" charset="0"/>
              </a:rPr>
              <a:t>Wibowo</a:t>
            </a:r>
            <a:r>
              <a:rPr lang="en-US" dirty="0">
                <a:latin typeface="Merriweather" panose="020B0604020202020204" charset="0"/>
              </a:rPr>
              <a:t>, A. T. (2012). </a:t>
            </a:r>
            <a:r>
              <a:rPr lang="en-US" dirty="0" err="1">
                <a:latin typeface="Merriweather" panose="020B0604020202020204" charset="0"/>
              </a:rPr>
              <a:t>Pembuatan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Aplikasi</a:t>
            </a:r>
            <a:r>
              <a:rPr lang="en-US" dirty="0">
                <a:latin typeface="Merriweather" panose="020B0604020202020204" charset="0"/>
              </a:rPr>
              <a:t> E-Commerce </a:t>
            </a:r>
            <a:r>
              <a:rPr lang="en-US" dirty="0" err="1">
                <a:latin typeface="Merriweather" panose="020B0604020202020204" charset="0"/>
              </a:rPr>
              <a:t>Pusat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Oleh-Oleh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Khas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Pacitan</a:t>
            </a:r>
            <a:r>
              <a:rPr lang="en-US" dirty="0">
                <a:latin typeface="Merriweather" panose="020B0604020202020204" charset="0"/>
              </a:rPr>
              <a:t> </a:t>
            </a:r>
            <a:r>
              <a:rPr lang="en-US" dirty="0" smtClean="0">
                <a:latin typeface="Merriweather" panose="020B0604020202020204" charset="0"/>
              </a:rPr>
              <a:t>	</a:t>
            </a:r>
            <a:r>
              <a:rPr lang="en-US" dirty="0" err="1" smtClean="0">
                <a:latin typeface="Merriweather" panose="020B0604020202020204" charset="0"/>
              </a:rPr>
              <a:t>Pada</a:t>
            </a:r>
            <a:r>
              <a:rPr lang="en-US" dirty="0" smtClean="0">
                <a:latin typeface="Merriweather" panose="020B0604020202020204" charset="0"/>
              </a:rPr>
              <a:t> </a:t>
            </a:r>
            <a:r>
              <a:rPr lang="en-US" dirty="0" err="1">
                <a:latin typeface="Merriweather" panose="020B0604020202020204" charset="0"/>
              </a:rPr>
              <a:t>Toko</a:t>
            </a:r>
            <a:r>
              <a:rPr lang="en-US" dirty="0">
                <a:latin typeface="Merriweather" panose="020B0604020202020204" charset="0"/>
              </a:rPr>
              <a:t> Sari Rasa </a:t>
            </a:r>
            <a:r>
              <a:rPr lang="en-US" dirty="0" err="1">
                <a:latin typeface="Merriweather" panose="020B0604020202020204" charset="0"/>
              </a:rPr>
              <a:t>Pacitan</a:t>
            </a:r>
            <a:r>
              <a:rPr lang="en-US" dirty="0">
                <a:latin typeface="Merriweather" panose="020B0604020202020204" charset="0"/>
              </a:rPr>
              <a:t>. IJNS-Indonesian Journal on Networking and </a:t>
            </a:r>
            <a:r>
              <a:rPr lang="en-US" dirty="0" smtClean="0">
                <a:latin typeface="Merriweather" panose="020B0604020202020204" charset="0"/>
              </a:rPr>
              <a:t>	Security</a:t>
            </a:r>
            <a:r>
              <a:rPr lang="en-US" dirty="0">
                <a:latin typeface="Merriweather" panose="020B0604020202020204" charset="0"/>
              </a:rPr>
              <a:t>. </a:t>
            </a:r>
            <a:r>
              <a:rPr lang="en-US" dirty="0" err="1">
                <a:latin typeface="Merriweather" panose="020B0604020202020204" charset="0"/>
              </a:rPr>
              <a:t>Vol</a:t>
            </a:r>
            <a:r>
              <a:rPr lang="en-US" dirty="0">
                <a:latin typeface="Merriweather" panose="020B0604020202020204" charset="0"/>
              </a:rPr>
              <a:t> 2 .No 4.ISSN:2302-5700.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https://github.com/rioastamal-examples/simple-chat-server-ratchet-php. [Accessed </a:t>
            </a:r>
            <a:r>
              <a:rPr lang="en-US" dirty="0" smtClean="0">
                <a:latin typeface="Merriweather" panose="020B0604020202020204" charset="0"/>
              </a:rPr>
              <a:t>	Des</a:t>
            </a:r>
            <a:r>
              <a:rPr lang="en-US" dirty="0">
                <a:latin typeface="Merriweather" panose="020B0604020202020204" charset="0"/>
              </a:rPr>
              <a:t>. 29, 2019].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http://github.com/Flynsarmy/PHPWebSocket-Chat. [Accessed Des. 29, 2019].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https://opensource.com/tags/php [Accessed Des. 29, 2019].</a:t>
            </a:r>
          </a:p>
          <a:p>
            <a:endParaRPr lang="en-US" dirty="0">
              <a:latin typeface="Merriweather" panose="020B0604020202020204" charset="0"/>
            </a:endParaRPr>
          </a:p>
          <a:p>
            <a:r>
              <a:rPr lang="en-US" dirty="0">
                <a:latin typeface="Merriweather" panose="020B0604020202020204" charset="0"/>
              </a:rPr>
              <a:t>http://socketo.me/docs [Accessed Des. 29, 2019].</a:t>
            </a:r>
          </a:p>
          <a:p>
            <a:endParaRPr lang="en-US" dirty="0">
              <a:latin typeface="Merriweathe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5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" name="Google Shape;2109;p37"/>
          <p:cNvSpPr txBox="1">
            <a:spLocks noGrp="1"/>
          </p:cNvSpPr>
          <p:nvPr>
            <p:ph type="ctrTitle" idx="4294967295"/>
          </p:nvPr>
        </p:nvSpPr>
        <p:spPr>
          <a:xfrm>
            <a:off x="1647011" y="1882510"/>
            <a:ext cx="5713500" cy="110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solidFill>
                  <a:srgbClr val="FFFFFF"/>
                </a:solidFill>
              </a:rPr>
              <a:t>Thanks You!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2112" name="Google Shape;2112;p37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41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1104454" y="173925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Latar Belakang</a:t>
            </a:r>
            <a:endParaRPr sz="4000" dirty="0"/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371701" y="1074805"/>
            <a:ext cx="80010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700" dirty="0"/>
              <a:t>Penggunaan teknologi saat ini dirasa sangat mendesak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semua</a:t>
            </a:r>
            <a:r>
              <a:rPr lang="en-US" sz="1700" dirty="0"/>
              <a:t> </a:t>
            </a:r>
            <a:r>
              <a:rPr lang="en-US" sz="1700" dirty="0" err="1"/>
              <a:t>bidang</a:t>
            </a:r>
            <a:r>
              <a:rPr lang="id-ID" sz="1700" dirty="0"/>
              <a:t>, hal ini </a:t>
            </a:r>
            <a:r>
              <a:rPr lang="en-US" sz="1700" dirty="0" err="1"/>
              <a:t>memungkinkan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aplikasi</a:t>
            </a:r>
            <a:r>
              <a:rPr lang="en-US" sz="1700" dirty="0"/>
              <a:t> yang </a:t>
            </a:r>
            <a:r>
              <a:rPr lang="en-US" sz="1700" dirty="0" err="1"/>
              <a:t>berbasis</a:t>
            </a:r>
            <a:r>
              <a:rPr lang="en-US" sz="1700" dirty="0"/>
              <a:t> </a:t>
            </a:r>
            <a:r>
              <a:rPr lang="en-US" sz="1700" i="1" dirty="0"/>
              <a:t>Object Oriented Programming</a:t>
            </a:r>
            <a:r>
              <a:rPr lang="en-US" sz="1700" dirty="0"/>
              <a:t> (OOP) </a:t>
            </a:r>
            <a:r>
              <a:rPr lang="en-US" sz="1700" dirty="0" err="1"/>
              <a:t>guna</a:t>
            </a:r>
            <a:r>
              <a:rPr lang="en-US" sz="1700" dirty="0"/>
              <a:t> </a:t>
            </a:r>
            <a:r>
              <a:rPr lang="en-US" sz="1700" dirty="0" err="1"/>
              <a:t>mendukung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konsep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prima</a:t>
            </a:r>
            <a:r>
              <a:rPr lang="en-US" sz="1700" dirty="0"/>
              <a:t>.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yang </a:t>
            </a:r>
            <a:r>
              <a:rPr lang="en-US" sz="1700" dirty="0" err="1"/>
              <a:t>berorientasi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kepuasan</a:t>
            </a:r>
            <a:r>
              <a:rPr lang="en-US" sz="1700" dirty="0"/>
              <a:t> consumer, </a:t>
            </a:r>
            <a:r>
              <a:rPr lang="en-US" sz="1700" dirty="0" err="1"/>
              <a:t>kecepatan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real time, </a:t>
            </a:r>
            <a:r>
              <a:rPr lang="en-US" sz="1700" dirty="0" err="1"/>
              <a:t>ketepatan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kualitas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(</a:t>
            </a:r>
            <a:r>
              <a:rPr lang="en-US" sz="1700" dirty="0" err="1"/>
              <a:t>Gaspersz</a:t>
            </a:r>
            <a:r>
              <a:rPr lang="en-US" sz="1700" dirty="0"/>
              <a:t>, 2005). </a:t>
            </a:r>
            <a:endParaRPr lang="en-US" sz="1700" dirty="0" smtClean="0"/>
          </a:p>
          <a:p>
            <a:pPr marL="63500" lvl="0" indent="0" algn="just">
              <a:buNone/>
            </a:pPr>
            <a:endParaRPr lang="en-US" sz="1700" dirty="0" smtClean="0"/>
          </a:p>
          <a:p>
            <a:pPr algn="just"/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menunjang</a:t>
            </a:r>
            <a:r>
              <a:rPr lang="en-US" sz="1700" dirty="0"/>
              <a:t> </a:t>
            </a:r>
            <a:r>
              <a:rPr lang="en-US" sz="1700" dirty="0" err="1"/>
              <a:t>konsep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prima,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web </a:t>
            </a:r>
            <a:r>
              <a:rPr lang="en-US" sz="1700" dirty="0" err="1"/>
              <a:t>atau</a:t>
            </a:r>
            <a:r>
              <a:rPr lang="en-US" sz="1700" dirty="0"/>
              <a:t> market place </a:t>
            </a:r>
            <a:r>
              <a:rPr lang="en-US" sz="1700" dirty="0" err="1"/>
              <a:t>salah</a:t>
            </a:r>
            <a:r>
              <a:rPr lang="en-US" sz="1700" dirty="0"/>
              <a:t> </a:t>
            </a:r>
            <a:r>
              <a:rPr lang="en-US" sz="1700" dirty="0" err="1"/>
              <a:t>satunya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cara</a:t>
            </a:r>
            <a:r>
              <a:rPr lang="en-US" sz="1700" dirty="0"/>
              <a:t> </a:t>
            </a:r>
            <a:r>
              <a:rPr lang="en-US" sz="1700" dirty="0" err="1"/>
              <a:t>membuat</a:t>
            </a:r>
            <a:r>
              <a:rPr lang="en-US" sz="1700" dirty="0"/>
              <a:t> </a:t>
            </a:r>
            <a:r>
              <a:rPr lang="en-US" sz="1700" dirty="0" err="1"/>
              <a:t>aplikasi</a:t>
            </a:r>
            <a:r>
              <a:rPr lang="en-US" sz="1700" dirty="0"/>
              <a:t> </a:t>
            </a:r>
            <a:r>
              <a:rPr lang="en-US" sz="1700" dirty="0" err="1"/>
              <a:t>fitur</a:t>
            </a:r>
            <a:r>
              <a:rPr lang="en-US" sz="1700" dirty="0"/>
              <a:t> chat interactive yang </a:t>
            </a:r>
            <a:r>
              <a:rPr lang="en-US" sz="1700" dirty="0" err="1"/>
              <a:t>memungkinkan</a:t>
            </a:r>
            <a:r>
              <a:rPr lang="en-US" sz="1700" dirty="0"/>
              <a:t> </a:t>
            </a:r>
            <a:r>
              <a:rPr lang="en-US" sz="1700" dirty="0" err="1"/>
              <a:t>berkomunikasi</a:t>
            </a:r>
            <a:r>
              <a:rPr lang="en-US" sz="1700" dirty="0"/>
              <a:t> </a:t>
            </a:r>
            <a:r>
              <a:rPr lang="en-US" sz="1700" dirty="0" err="1"/>
              <a:t>antar</a:t>
            </a:r>
            <a:r>
              <a:rPr lang="en-US" sz="1700" dirty="0"/>
              <a:t> </a:t>
            </a:r>
            <a:r>
              <a:rPr lang="en-US" sz="1700" dirty="0" err="1"/>
              <a:t>sesama</a:t>
            </a:r>
            <a:r>
              <a:rPr lang="en-US" sz="1700" dirty="0"/>
              <a:t> client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</a:t>
            </a:r>
            <a:r>
              <a:rPr lang="en-US" sz="1700" dirty="0" err="1"/>
              <a:t>gedung</a:t>
            </a:r>
            <a:r>
              <a:rPr lang="en-US" sz="1700" dirty="0"/>
              <a:t> </a:t>
            </a:r>
            <a:r>
              <a:rPr lang="en-US" sz="1700" dirty="0" err="1"/>
              <a:t>tanpa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internet,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consumer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jaringan</a:t>
            </a:r>
            <a:r>
              <a:rPr lang="en-US" sz="1700" dirty="0"/>
              <a:t> internet. </a:t>
            </a:r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sz="17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" name="Google Shape;2216;p40"/>
          <p:cNvSpPr/>
          <p:nvPr/>
        </p:nvSpPr>
        <p:spPr>
          <a:xfrm>
            <a:off x="7601603" y="39519"/>
            <a:ext cx="1542197" cy="860455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214;p40"/>
          <p:cNvSpPr/>
          <p:nvPr/>
        </p:nvSpPr>
        <p:spPr>
          <a:xfrm>
            <a:off x="7042462" y="-95147"/>
            <a:ext cx="1132840" cy="897314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31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1104454" y="173925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Latar Belakang</a:t>
            </a:r>
            <a:endParaRPr sz="4000" dirty="0"/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371701" y="802167"/>
            <a:ext cx="80010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komunikasi</a:t>
            </a:r>
            <a:r>
              <a:rPr lang="en-US" sz="1700" dirty="0"/>
              <a:t> </a:t>
            </a:r>
            <a:r>
              <a:rPr lang="en-US" sz="1700" dirty="0" err="1"/>
              <a:t>antar</a:t>
            </a:r>
            <a:r>
              <a:rPr lang="en-US" sz="1700" dirty="0"/>
              <a:t> client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</a:t>
            </a:r>
            <a:r>
              <a:rPr lang="en-US" sz="1700" dirty="0" err="1"/>
              <a:t>gedung</a:t>
            </a:r>
            <a:r>
              <a:rPr lang="en-US" sz="1700" dirty="0"/>
              <a:t> </a:t>
            </a:r>
            <a:r>
              <a:rPr lang="en-US" sz="1700" dirty="0" err="1"/>
              <a:t>bersifat</a:t>
            </a:r>
            <a:r>
              <a:rPr lang="en-US" sz="1700" dirty="0"/>
              <a:t> free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berbayar</a:t>
            </a:r>
            <a:r>
              <a:rPr lang="en-US" sz="1700" dirty="0"/>
              <a:t>, </a:t>
            </a:r>
            <a:r>
              <a:rPr lang="en-US" sz="1700" dirty="0" err="1"/>
              <a:t>kondisi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jika</a:t>
            </a:r>
            <a:r>
              <a:rPr lang="en-US" sz="1700" dirty="0"/>
              <a:t> </a:t>
            </a:r>
            <a:r>
              <a:rPr lang="en-US" sz="1700" dirty="0" err="1"/>
              <a:t>didukung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arsitektur</a:t>
            </a:r>
            <a:r>
              <a:rPr lang="en-US" sz="1700" dirty="0"/>
              <a:t> </a:t>
            </a:r>
            <a:r>
              <a:rPr lang="en-US" sz="1700" dirty="0" err="1"/>
              <a:t>jaringan</a:t>
            </a:r>
            <a:r>
              <a:rPr lang="en-US" sz="1700" dirty="0"/>
              <a:t> client-server. </a:t>
            </a:r>
            <a:r>
              <a:rPr lang="en-US" sz="1700" dirty="0" err="1"/>
              <a:t>Komunikasi</a:t>
            </a:r>
            <a:r>
              <a:rPr lang="en-US" sz="1700" dirty="0"/>
              <a:t> </a:t>
            </a:r>
            <a:r>
              <a:rPr lang="en-US" sz="1700" dirty="0" err="1"/>
              <a:t>antar</a:t>
            </a:r>
            <a:r>
              <a:rPr lang="en-US" sz="1700" dirty="0"/>
              <a:t> client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efisien</a:t>
            </a:r>
            <a:r>
              <a:rPr lang="en-US" sz="1700" dirty="0"/>
              <a:t> </a:t>
            </a:r>
            <a:r>
              <a:rPr lang="en-US" sz="1700" dirty="0" err="1"/>
              <a:t>jika</a:t>
            </a:r>
            <a:r>
              <a:rPr lang="en-US" sz="1700" dirty="0"/>
              <a:t> </a:t>
            </a:r>
            <a:r>
              <a:rPr lang="en-US" sz="1700" dirty="0" err="1"/>
              <a:t>memaksimalkan</a:t>
            </a:r>
            <a:r>
              <a:rPr lang="en-US" sz="1700" dirty="0"/>
              <a:t> </a:t>
            </a:r>
            <a:r>
              <a:rPr lang="en-US" sz="1700" dirty="0" err="1"/>
              <a:t>aplikasi</a:t>
            </a:r>
            <a:r>
              <a:rPr lang="en-US" sz="1700" dirty="0"/>
              <a:t> chat interactive, </a:t>
            </a:r>
            <a:r>
              <a:rPr lang="en-US" sz="1700" dirty="0" err="1"/>
              <a:t>kualitas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informasi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bersifat</a:t>
            </a:r>
            <a:r>
              <a:rPr lang="en-US" sz="1700" dirty="0"/>
              <a:t> </a:t>
            </a:r>
            <a:r>
              <a:rPr lang="en-US" sz="1700" dirty="0" err="1"/>
              <a:t>akurat</a:t>
            </a:r>
            <a:r>
              <a:rPr lang="en-US" sz="1700" dirty="0"/>
              <a:t>, </a:t>
            </a:r>
            <a:r>
              <a:rPr lang="en-US" sz="1700" dirty="0" err="1"/>
              <a:t>tepat</a:t>
            </a:r>
            <a:r>
              <a:rPr lang="en-US" sz="1700" dirty="0"/>
              <a:t> </a:t>
            </a:r>
            <a:r>
              <a:rPr lang="en-US" sz="1700" dirty="0" err="1"/>
              <a:t>waktu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relevan</a:t>
            </a:r>
            <a:r>
              <a:rPr lang="en-US" sz="1700" dirty="0"/>
              <a:t>.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komunikasi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consumer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mengedepankan</a:t>
            </a:r>
            <a:r>
              <a:rPr lang="en-US" sz="1700" dirty="0"/>
              <a:t> </a:t>
            </a:r>
            <a:r>
              <a:rPr lang="en-US" sz="1700" dirty="0" err="1"/>
              <a:t>kecepatan</a:t>
            </a:r>
            <a:r>
              <a:rPr lang="en-US" sz="1700" dirty="0"/>
              <a:t> </a:t>
            </a:r>
            <a:r>
              <a:rPr lang="en-US" sz="1700" dirty="0" err="1"/>
              <a:t>waktu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fast response, </a:t>
            </a:r>
            <a:r>
              <a:rPr lang="en-US" sz="1700" dirty="0" err="1"/>
              <a:t>peduli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keinginan</a:t>
            </a:r>
            <a:r>
              <a:rPr lang="en-US" sz="1700" dirty="0"/>
              <a:t> consumer yang </a:t>
            </a:r>
            <a:r>
              <a:rPr lang="en-US" sz="1700" dirty="0" err="1"/>
              <a:t>maunya</a:t>
            </a:r>
            <a:r>
              <a:rPr lang="en-US" sz="1700" dirty="0"/>
              <a:t> </a:t>
            </a:r>
            <a:r>
              <a:rPr lang="en-US" sz="1700" dirty="0" err="1"/>
              <a:t>serba</a:t>
            </a:r>
            <a:r>
              <a:rPr lang="en-US" sz="1700" dirty="0"/>
              <a:t> </a:t>
            </a:r>
            <a:r>
              <a:rPr lang="en-US" sz="1700" dirty="0" err="1"/>
              <a:t>cepat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tindakan</a:t>
            </a:r>
            <a:r>
              <a:rPr lang="en-US" sz="1700" dirty="0"/>
              <a:t> yang </a:t>
            </a:r>
            <a:r>
              <a:rPr lang="en-US" sz="1700" dirty="0" err="1"/>
              <a:t>nyata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memenuhi</a:t>
            </a:r>
            <a:r>
              <a:rPr lang="en-US" sz="1700" dirty="0"/>
              <a:t> </a:t>
            </a:r>
            <a:r>
              <a:rPr lang="en-US" sz="1700" dirty="0" err="1"/>
              <a:t>hal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 smtClean="0"/>
              <a:t>.</a:t>
            </a:r>
          </a:p>
          <a:p>
            <a:pPr algn="just"/>
            <a:endParaRPr lang="en-US" sz="1700" dirty="0"/>
          </a:p>
          <a:p>
            <a:pPr algn="just"/>
            <a:r>
              <a:rPr lang="en-US" sz="1700" dirty="0" err="1"/>
              <a:t>Aplikasi</a:t>
            </a:r>
            <a:r>
              <a:rPr lang="en-US" sz="1700" dirty="0"/>
              <a:t> chat interactive </a:t>
            </a:r>
            <a:r>
              <a:rPr lang="en-US" sz="1700" dirty="0" err="1"/>
              <a:t>bisa</a:t>
            </a:r>
            <a:r>
              <a:rPr lang="en-US" sz="1700" dirty="0"/>
              <a:t> </a:t>
            </a:r>
            <a:r>
              <a:rPr lang="en-US" sz="1700" dirty="0" err="1"/>
              <a:t>memanfaatkan</a:t>
            </a:r>
            <a:r>
              <a:rPr lang="en-US" sz="1700" dirty="0"/>
              <a:t> </a:t>
            </a:r>
            <a:r>
              <a:rPr lang="en-US" sz="1700" dirty="0" err="1"/>
              <a:t>fasilitas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websocket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meningkatkan</a:t>
            </a:r>
            <a:r>
              <a:rPr lang="en-US" sz="1700" dirty="0"/>
              <a:t> </a:t>
            </a:r>
            <a:r>
              <a:rPr lang="en-US" sz="1700" dirty="0" err="1"/>
              <a:t>kehandalan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fleksibilitas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penerapannya</a:t>
            </a:r>
            <a:r>
              <a:rPr lang="en-US" sz="1700" dirty="0"/>
              <a:t> (</a:t>
            </a:r>
            <a:r>
              <a:rPr lang="id-ID" sz="1700" dirty="0"/>
              <a:t>http://socketo.me/docs/)</a:t>
            </a:r>
            <a:r>
              <a:rPr lang="en-US" sz="1700" dirty="0"/>
              <a:t>, </a:t>
            </a:r>
            <a:r>
              <a:rPr lang="en-US" sz="1700" dirty="0" err="1"/>
              <a:t>websocket</a:t>
            </a:r>
            <a:r>
              <a:rPr lang="en-US" sz="1700" dirty="0"/>
              <a:t>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protokol</a:t>
            </a:r>
            <a:r>
              <a:rPr lang="en-US" sz="1700" dirty="0"/>
              <a:t> yang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menyediakan</a:t>
            </a:r>
            <a:r>
              <a:rPr lang="en-US" sz="1700" dirty="0"/>
              <a:t> </a:t>
            </a:r>
            <a:r>
              <a:rPr lang="en-US" sz="1700" dirty="0" err="1"/>
              <a:t>sebuah</a:t>
            </a:r>
            <a:r>
              <a:rPr lang="en-US" sz="1700" dirty="0"/>
              <a:t> </a:t>
            </a:r>
            <a:r>
              <a:rPr lang="en-US" sz="1700" dirty="0" err="1"/>
              <a:t>saluran</a:t>
            </a:r>
            <a:r>
              <a:rPr lang="en-US" sz="1700" dirty="0"/>
              <a:t> </a:t>
            </a:r>
            <a:r>
              <a:rPr lang="en-US" sz="1700" dirty="0" err="1"/>
              <a:t>komunikasi</a:t>
            </a:r>
            <a:r>
              <a:rPr lang="en-US" sz="1700" dirty="0"/>
              <a:t> full-duplex </a:t>
            </a:r>
            <a:r>
              <a:rPr lang="en-US" sz="1700" dirty="0" err="1"/>
              <a:t>melalui</a:t>
            </a:r>
            <a:r>
              <a:rPr lang="en-US" sz="1700" dirty="0"/>
              <a:t> </a:t>
            </a:r>
            <a:r>
              <a:rPr lang="en-US" sz="1700" dirty="0" err="1"/>
              <a:t>koneksi</a:t>
            </a:r>
            <a:r>
              <a:rPr lang="en-US" sz="1700" dirty="0"/>
              <a:t> Transmission Control Protocol (TCP) </a:t>
            </a:r>
            <a:r>
              <a:rPr lang="en-US" sz="1700" dirty="0" err="1"/>
              <a:t>tunggal</a:t>
            </a:r>
            <a:r>
              <a:rPr lang="en-US" sz="1700" dirty="0"/>
              <a:t> (github.com/chat-server-ratchet-</a:t>
            </a:r>
            <a:r>
              <a:rPr lang="en-US" sz="1700" dirty="0" err="1"/>
              <a:t>php</a:t>
            </a:r>
            <a:r>
              <a:rPr lang="en-US" sz="1700" dirty="0"/>
              <a:t>), </a:t>
            </a:r>
            <a:r>
              <a:rPr lang="en-US" sz="1700" dirty="0" err="1"/>
              <a:t>kemampuan</a:t>
            </a:r>
            <a:r>
              <a:rPr lang="en-US" sz="1700" dirty="0"/>
              <a:t> </a:t>
            </a:r>
            <a:r>
              <a:rPr lang="en-US" sz="1700" dirty="0" err="1"/>
              <a:t>websocket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mensimulasikan</a:t>
            </a:r>
            <a:r>
              <a:rPr lang="en-US" sz="1700" dirty="0"/>
              <a:t> </a:t>
            </a:r>
            <a:r>
              <a:rPr lang="en-US" sz="1700" dirty="0" err="1"/>
              <a:t>koneksi</a:t>
            </a:r>
            <a:r>
              <a:rPr lang="en-US" sz="1700" dirty="0"/>
              <a:t> </a:t>
            </a:r>
            <a:r>
              <a:rPr lang="en-US" sz="1700" dirty="0" err="1"/>
              <a:t>tetap</a:t>
            </a:r>
            <a:r>
              <a:rPr lang="en-US" sz="1700" dirty="0"/>
              <a:t> </a:t>
            </a:r>
            <a:r>
              <a:rPr lang="en-US" sz="1700" dirty="0" err="1"/>
              <a:t>terhubung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cara</a:t>
            </a:r>
            <a:r>
              <a:rPr lang="en-US" sz="1700" dirty="0"/>
              <a:t> </a:t>
            </a:r>
            <a:r>
              <a:rPr lang="en-US" sz="1700" dirty="0" err="1"/>
              <a:t>menjaga</a:t>
            </a:r>
            <a:r>
              <a:rPr lang="en-US" sz="1700" dirty="0"/>
              <a:t> </a:t>
            </a:r>
            <a:r>
              <a:rPr lang="en-US" sz="1700" dirty="0" err="1"/>
              <a:t>koneksi</a:t>
            </a:r>
            <a:r>
              <a:rPr lang="en-US" sz="1700" dirty="0"/>
              <a:t> </a:t>
            </a:r>
            <a:r>
              <a:rPr lang="en-US" sz="1700" dirty="0" err="1"/>
              <a:t>dua</a:t>
            </a:r>
            <a:r>
              <a:rPr lang="en-US" sz="1700" dirty="0"/>
              <a:t> </a:t>
            </a:r>
            <a:r>
              <a:rPr lang="en-US" sz="1700" dirty="0" err="1"/>
              <a:t>arah</a:t>
            </a:r>
            <a:r>
              <a:rPr lang="en-US" sz="1700" dirty="0"/>
              <a:t>, </a:t>
            </a:r>
            <a:r>
              <a:rPr lang="en-US" sz="1700" dirty="0" err="1"/>
              <a:t>hal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menjadikan</a:t>
            </a:r>
            <a:r>
              <a:rPr lang="en-US" sz="1700" dirty="0"/>
              <a:t> data </a:t>
            </a:r>
            <a:r>
              <a:rPr lang="en-US" sz="1700" dirty="0" err="1"/>
              <a:t>menjadi</a:t>
            </a:r>
            <a:r>
              <a:rPr lang="en-US" sz="1700" dirty="0"/>
              <a:t> real-time, </a:t>
            </a:r>
            <a:r>
              <a:rPr lang="en-US" sz="1700" dirty="0" err="1"/>
              <a:t>selain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streaming </a:t>
            </a:r>
            <a:r>
              <a:rPr lang="en-US" sz="1700" dirty="0" err="1"/>
              <a:t>melalui</a:t>
            </a:r>
            <a:r>
              <a:rPr lang="en-US" sz="1700" dirty="0"/>
              <a:t> proxy </a:t>
            </a:r>
            <a:r>
              <a:rPr lang="en-US" sz="1700" dirty="0" err="1"/>
              <a:t>dan</a:t>
            </a:r>
            <a:r>
              <a:rPr lang="en-US" sz="1700" dirty="0"/>
              <a:t> firewall, </a:t>
            </a:r>
            <a:r>
              <a:rPr lang="en-US" sz="1700" dirty="0" err="1"/>
              <a:t>mendukung</a:t>
            </a:r>
            <a:r>
              <a:rPr lang="en-US" sz="1700" dirty="0"/>
              <a:t> </a:t>
            </a:r>
            <a:r>
              <a:rPr lang="en-US" sz="1700" dirty="0" err="1"/>
              <a:t>komunikasi</a:t>
            </a:r>
            <a:r>
              <a:rPr lang="en-US" sz="1700" dirty="0"/>
              <a:t> </a:t>
            </a:r>
            <a:r>
              <a:rPr lang="en-US" sz="1700" dirty="0" err="1"/>
              <a:t>simultan</a:t>
            </a:r>
            <a:r>
              <a:rPr lang="en-US" sz="1700" dirty="0"/>
              <a:t> </a:t>
            </a:r>
            <a:r>
              <a:rPr lang="en-US" sz="1700" dirty="0" err="1"/>
              <a:t>hulu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hilir</a:t>
            </a:r>
            <a:r>
              <a:rPr lang="en-US" sz="1700" dirty="0"/>
              <a:t>. </a:t>
            </a:r>
            <a:endParaRPr sz="17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5" name="Google Shape;2216;p40"/>
          <p:cNvSpPr/>
          <p:nvPr/>
        </p:nvSpPr>
        <p:spPr>
          <a:xfrm>
            <a:off x="7601603" y="39519"/>
            <a:ext cx="1542197" cy="860455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214;p40"/>
          <p:cNvSpPr/>
          <p:nvPr/>
        </p:nvSpPr>
        <p:spPr>
          <a:xfrm>
            <a:off x="7042462" y="-95147"/>
            <a:ext cx="1132840" cy="897314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523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1104454" y="173925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Latar Belakang</a:t>
            </a:r>
            <a:endParaRPr sz="4000" dirty="0"/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371701" y="802167"/>
            <a:ext cx="80010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indent="0" algn="just">
              <a:buNone/>
            </a:pP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kemudahan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ratchet library </a:t>
            </a:r>
            <a:r>
              <a:rPr lang="en-US" sz="1800" dirty="0" err="1"/>
              <a:t>php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tool yang open source,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artikel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bertujuan</a:t>
            </a:r>
            <a:r>
              <a:rPr lang="en-US" sz="1800" dirty="0"/>
              <a:t> </a:t>
            </a:r>
            <a:r>
              <a:rPr lang="en-US" sz="1800" dirty="0" err="1"/>
              <a:t>membangun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chat interactive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mendukung</a:t>
            </a:r>
            <a:r>
              <a:rPr lang="en-US" sz="1800" dirty="0"/>
              <a:t> </a:t>
            </a:r>
            <a:r>
              <a:rPr lang="en-US" sz="1800" dirty="0" err="1"/>
              <a:t>konsep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prima, agar </a:t>
            </a:r>
            <a:r>
              <a:rPr lang="en-US" sz="1800" dirty="0" err="1"/>
              <a:t>terciptanya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yang </a:t>
            </a:r>
            <a:r>
              <a:rPr lang="en-US" sz="1800" dirty="0" err="1"/>
              <a:t>efisien</a:t>
            </a:r>
            <a:r>
              <a:rPr lang="en-US" sz="1800" dirty="0"/>
              <a:t>, </a:t>
            </a:r>
            <a:r>
              <a:rPr lang="en-US" sz="1800" dirty="0" err="1"/>
              <a:t>akurat</a:t>
            </a:r>
            <a:r>
              <a:rPr lang="en-US" sz="1800" dirty="0"/>
              <a:t>, </a:t>
            </a:r>
            <a:r>
              <a:rPr lang="en-US" sz="1800" dirty="0" err="1"/>
              <a:t>realtime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kepuasan</a:t>
            </a:r>
            <a:r>
              <a:rPr lang="en-US" sz="1800" dirty="0"/>
              <a:t> consumer </a:t>
            </a:r>
            <a:r>
              <a:rPr lang="en-US" sz="1800" dirty="0" err="1"/>
              <a:t>tercapai</a:t>
            </a:r>
            <a:r>
              <a:rPr lang="en-US" sz="1800" dirty="0"/>
              <a:t>. </a:t>
            </a:r>
            <a:r>
              <a:rPr lang="en-US" sz="1800" dirty="0" err="1"/>
              <a:t>Manfaat</a:t>
            </a:r>
            <a:r>
              <a:rPr lang="en-US" sz="1800" dirty="0"/>
              <a:t> yang </a:t>
            </a:r>
            <a:r>
              <a:rPr lang="en-US" sz="1800" dirty="0" err="1"/>
              <a:t>diharapkan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terciptanya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aplikasi</a:t>
            </a:r>
            <a:r>
              <a:rPr lang="en-US" sz="1800" dirty="0"/>
              <a:t> chat </a:t>
            </a:r>
            <a:r>
              <a:rPr lang="en-US" sz="1800" dirty="0" err="1"/>
              <a:t>interacktive</a:t>
            </a:r>
            <a:r>
              <a:rPr lang="en-US" sz="1800" dirty="0"/>
              <a:t> offline </a:t>
            </a:r>
            <a:r>
              <a:rPr lang="en-US" sz="1800" dirty="0" err="1"/>
              <a:t>dan</a:t>
            </a:r>
            <a:r>
              <a:rPr lang="en-US" sz="1800" dirty="0"/>
              <a:t> online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mendukung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prima.</a:t>
            </a:r>
          </a:p>
          <a:p>
            <a:pPr algn="just"/>
            <a:endParaRPr sz="17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5" name="Google Shape;2216;p40"/>
          <p:cNvSpPr/>
          <p:nvPr/>
        </p:nvSpPr>
        <p:spPr>
          <a:xfrm>
            <a:off x="7601603" y="39519"/>
            <a:ext cx="1542197" cy="860455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214;p40"/>
          <p:cNvSpPr/>
          <p:nvPr/>
        </p:nvSpPr>
        <p:spPr>
          <a:xfrm>
            <a:off x="7042462" y="-95147"/>
            <a:ext cx="1132840" cy="897314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12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968545" y="238719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Tinjauan teori</a:t>
            </a:r>
            <a:endParaRPr sz="4000" dirty="0"/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244522" y="921157"/>
            <a:ext cx="8001000" cy="44090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sz="1700" dirty="0" err="1"/>
              <a:t>Konsep</a:t>
            </a:r>
            <a:r>
              <a:rPr lang="en-US" sz="1700" dirty="0"/>
              <a:t> </a:t>
            </a:r>
            <a:r>
              <a:rPr lang="en-US" sz="1700" dirty="0" err="1"/>
              <a:t>dasar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prima </a:t>
            </a:r>
            <a:r>
              <a:rPr lang="en-US" sz="1700" dirty="0" err="1"/>
              <a:t>menurut</a:t>
            </a:r>
            <a:r>
              <a:rPr lang="en-US" sz="1700" dirty="0"/>
              <a:t> (</a:t>
            </a:r>
            <a:r>
              <a:rPr lang="en-US" sz="1700" dirty="0" err="1"/>
              <a:t>Gaspersz</a:t>
            </a:r>
            <a:r>
              <a:rPr lang="en-US" sz="1700" dirty="0"/>
              <a:t>, 2005) </a:t>
            </a:r>
            <a:r>
              <a:rPr lang="en-US" sz="1700" dirty="0" err="1"/>
              <a:t>yaitu</a:t>
            </a:r>
            <a:r>
              <a:rPr lang="en-US" sz="1700" dirty="0"/>
              <a:t>, </a:t>
            </a:r>
            <a:r>
              <a:rPr lang="en-US" sz="1700" dirty="0" err="1"/>
              <a:t>memberikan</a:t>
            </a:r>
            <a:r>
              <a:rPr lang="en-US" sz="1700" dirty="0"/>
              <a:t> </a:t>
            </a:r>
            <a:r>
              <a:rPr lang="en-US" sz="1700" dirty="0" err="1"/>
              <a:t>komunikasi</a:t>
            </a:r>
            <a:r>
              <a:rPr lang="en-US" sz="1700" dirty="0"/>
              <a:t> yang </a:t>
            </a:r>
            <a:r>
              <a:rPr lang="en-US" sz="1700" dirty="0" err="1"/>
              <a:t>efektif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consumer, </a:t>
            </a:r>
            <a:r>
              <a:rPr lang="en-US" sz="1700" dirty="0" err="1"/>
              <a:t>ramah</a:t>
            </a:r>
            <a:r>
              <a:rPr lang="en-US" sz="1700" dirty="0"/>
              <a:t>, </a:t>
            </a:r>
            <a:r>
              <a:rPr lang="en-US" sz="1700" dirty="0" err="1"/>
              <a:t>penampilan</a:t>
            </a:r>
            <a:r>
              <a:rPr lang="en-US" sz="1700" dirty="0"/>
              <a:t> prima, </a:t>
            </a:r>
            <a:r>
              <a:rPr lang="en-US" sz="1700" dirty="0" err="1"/>
              <a:t>peduli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keinginan</a:t>
            </a:r>
            <a:r>
              <a:rPr lang="en-US" sz="1700" dirty="0"/>
              <a:t> consumer, </a:t>
            </a:r>
            <a:r>
              <a:rPr lang="en-US" sz="1700" dirty="0" err="1"/>
              <a:t>memberikan</a:t>
            </a:r>
            <a:r>
              <a:rPr lang="en-US" sz="1700" dirty="0"/>
              <a:t> </a:t>
            </a:r>
            <a:r>
              <a:rPr lang="en-US" sz="1700" dirty="0" err="1"/>
              <a:t>tindakan</a:t>
            </a:r>
            <a:r>
              <a:rPr lang="en-US" sz="1700" dirty="0"/>
              <a:t> yang </a:t>
            </a:r>
            <a:r>
              <a:rPr lang="en-US" sz="1700" dirty="0" err="1"/>
              <a:t>nyata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mempunyai</a:t>
            </a:r>
            <a:r>
              <a:rPr lang="en-US" sz="1700" dirty="0"/>
              <a:t> </a:t>
            </a:r>
            <a:r>
              <a:rPr lang="en-US" sz="1700" dirty="0" err="1"/>
              <a:t>tanggung</a:t>
            </a:r>
            <a:r>
              <a:rPr lang="en-US" sz="1700" dirty="0"/>
              <a:t> </a:t>
            </a:r>
            <a:r>
              <a:rPr lang="en-US" sz="1700" dirty="0" err="1"/>
              <a:t>jawab</a:t>
            </a:r>
            <a:r>
              <a:rPr lang="en-US" sz="1700" dirty="0"/>
              <a:t> </a:t>
            </a:r>
            <a:r>
              <a:rPr lang="en-US" sz="1700" dirty="0" err="1"/>
              <a:t>sebagai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err="1"/>
              <a:t>peduli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consumer.</a:t>
            </a:r>
          </a:p>
          <a:p>
            <a:pPr algn="just"/>
            <a:endParaRPr lang="en-US" sz="1700" dirty="0" smtClean="0"/>
          </a:p>
          <a:p>
            <a:pPr algn="just"/>
            <a:r>
              <a:rPr lang="en-US" sz="1700" dirty="0" smtClean="0"/>
              <a:t>Ratchet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salah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library PHP yang </a:t>
            </a:r>
            <a:r>
              <a:rPr lang="en-US" sz="1700" dirty="0" err="1"/>
              <a:t>menyediakan</a:t>
            </a:r>
            <a:r>
              <a:rPr lang="en-US" sz="1700" dirty="0"/>
              <a:t> </a:t>
            </a:r>
            <a:r>
              <a:rPr lang="en-US" sz="1700" dirty="0" err="1"/>
              <a:t>alat</a:t>
            </a:r>
            <a:r>
              <a:rPr lang="en-US" sz="1700" dirty="0"/>
              <a:t>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pengembang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membuat</a:t>
            </a:r>
            <a:r>
              <a:rPr lang="en-US" sz="1700" dirty="0"/>
              <a:t> </a:t>
            </a:r>
            <a:r>
              <a:rPr lang="en-US" sz="1700" dirty="0" err="1"/>
              <a:t>aplikasi</a:t>
            </a:r>
            <a:r>
              <a:rPr lang="en-US" sz="1700" dirty="0"/>
              <a:t> </a:t>
            </a:r>
            <a:r>
              <a:rPr lang="en-US" sz="1700" dirty="0" err="1"/>
              <a:t>dua</a:t>
            </a:r>
            <a:r>
              <a:rPr lang="en-US" sz="1700" dirty="0"/>
              <a:t> </a:t>
            </a:r>
            <a:r>
              <a:rPr lang="en-US" sz="1700" dirty="0" err="1"/>
              <a:t>arah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realtime</a:t>
            </a:r>
            <a:r>
              <a:rPr lang="en-US" sz="1700" dirty="0"/>
              <a:t> </a:t>
            </a:r>
            <a:r>
              <a:rPr lang="en-US" sz="1700" dirty="0" err="1"/>
              <a:t>antara</a:t>
            </a:r>
            <a:r>
              <a:rPr lang="en-US" sz="1700" dirty="0"/>
              <a:t> client </a:t>
            </a:r>
            <a:r>
              <a:rPr lang="en-US" sz="1700" dirty="0" err="1"/>
              <a:t>dan</a:t>
            </a:r>
            <a:r>
              <a:rPr lang="en-US" sz="1700" dirty="0"/>
              <a:t> server. </a:t>
            </a:r>
            <a:r>
              <a:rPr lang="en-US" sz="1700" dirty="0" err="1"/>
              <a:t>Kemudahan</a:t>
            </a:r>
            <a:r>
              <a:rPr lang="en-US" sz="1700" dirty="0"/>
              <a:t> yang </a:t>
            </a:r>
            <a:r>
              <a:rPr lang="en-US" sz="1700" dirty="0" err="1"/>
              <a:t>diberikan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ratchet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membuat</a:t>
            </a:r>
            <a:r>
              <a:rPr lang="en-US" sz="1700" dirty="0"/>
              <a:t> </a:t>
            </a:r>
            <a:r>
              <a:rPr lang="en-US" sz="1700" dirty="0" err="1"/>
              <a:t>kode</a:t>
            </a:r>
            <a:r>
              <a:rPr lang="en-US" sz="1700" dirty="0"/>
              <a:t> editor, ratchet </a:t>
            </a:r>
            <a:r>
              <a:rPr lang="en-US" sz="1700" dirty="0" err="1"/>
              <a:t>juga</a:t>
            </a:r>
            <a:r>
              <a:rPr lang="en-US" sz="1700" dirty="0"/>
              <a:t> </a:t>
            </a:r>
            <a:r>
              <a:rPr lang="en-US" sz="1700" dirty="0" err="1"/>
              <a:t>menyediakan</a:t>
            </a:r>
            <a:r>
              <a:rPr lang="en-US" sz="1700" dirty="0"/>
              <a:t> </a:t>
            </a:r>
            <a:r>
              <a:rPr lang="en-US" sz="1700" dirty="0" err="1"/>
              <a:t>komponen</a:t>
            </a:r>
            <a:r>
              <a:rPr lang="en-US" sz="1700" dirty="0"/>
              <a:t> yang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kita</a:t>
            </a:r>
            <a:r>
              <a:rPr lang="en-US" sz="1700" dirty="0"/>
              <a:t> </a:t>
            </a:r>
            <a:r>
              <a:rPr lang="en-US" sz="1700" dirty="0" err="1"/>
              <a:t>pilih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menambah</a:t>
            </a:r>
            <a:r>
              <a:rPr lang="en-US" sz="1700" dirty="0"/>
              <a:t> </a:t>
            </a:r>
            <a:r>
              <a:rPr lang="en-US" sz="1700" dirty="0" err="1"/>
              <a:t>fungsionalitas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mudah</a:t>
            </a:r>
            <a:r>
              <a:rPr lang="en-US" sz="1700" dirty="0"/>
              <a:t> </a:t>
            </a:r>
            <a:r>
              <a:rPr lang="en-US" sz="1700" dirty="0"/>
              <a:t>(socketo.me/docs</a:t>
            </a:r>
            <a:r>
              <a:rPr lang="en-US" sz="1700" dirty="0" smtClean="0"/>
              <a:t>).</a:t>
            </a:r>
            <a:endParaRPr lang="en-US" sz="1700" dirty="0" smtClean="0"/>
          </a:p>
          <a:p>
            <a:pPr algn="just"/>
            <a:endParaRPr lang="en-US" sz="1700" dirty="0"/>
          </a:p>
          <a:p>
            <a:pPr algn="just"/>
            <a:r>
              <a:rPr lang="en-US" sz="1700" dirty="0"/>
              <a:t>PHP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salah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</a:t>
            </a:r>
            <a:r>
              <a:rPr lang="en-US" sz="1700" dirty="0" err="1"/>
              <a:t>bahasa</a:t>
            </a:r>
            <a:r>
              <a:rPr lang="en-US" sz="1700" dirty="0"/>
              <a:t> </a:t>
            </a:r>
            <a:r>
              <a:rPr lang="en-US" sz="1700" dirty="0" err="1"/>
              <a:t>pemrograman</a:t>
            </a:r>
            <a:r>
              <a:rPr lang="en-US" sz="1700" dirty="0"/>
              <a:t> Open Source yang </a:t>
            </a:r>
            <a:r>
              <a:rPr lang="en-US" sz="1700" dirty="0" err="1"/>
              <a:t>digunakan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luas</a:t>
            </a:r>
            <a:r>
              <a:rPr lang="en-US" sz="1700" dirty="0"/>
              <a:t> </a:t>
            </a:r>
            <a:r>
              <a:rPr lang="en-US" sz="1700" dirty="0" err="1"/>
              <a:t>terutama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pengembangan</a:t>
            </a:r>
            <a:r>
              <a:rPr lang="en-US" sz="1700" dirty="0"/>
              <a:t> web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disimpan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smtClean="0"/>
              <a:t>HTML </a:t>
            </a:r>
            <a:r>
              <a:rPr lang="en-US" sz="1700" dirty="0"/>
              <a:t>(</a:t>
            </a:r>
            <a:r>
              <a:rPr lang="en-US" sz="1700" dirty="0" err="1"/>
              <a:t>Sibero</a:t>
            </a:r>
            <a:r>
              <a:rPr lang="en-US" sz="1700" dirty="0"/>
              <a:t>, 2014), (opensource.com/tags/</a:t>
            </a:r>
            <a:r>
              <a:rPr lang="en-US" sz="1700" dirty="0" err="1"/>
              <a:t>php</a:t>
            </a:r>
            <a:r>
              <a:rPr lang="en-US" sz="1700" dirty="0"/>
              <a:t>).</a:t>
            </a:r>
            <a:endParaRPr lang="en-US" sz="1700" dirty="0" smtClean="0"/>
          </a:p>
          <a:p>
            <a:pPr algn="just"/>
            <a:endParaRPr lang="en-US" sz="1700" dirty="0"/>
          </a:p>
          <a:p>
            <a:pPr algn="just"/>
            <a:r>
              <a:rPr lang="en-US" sz="1700" dirty="0" err="1"/>
              <a:t>WebSockets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koneksi</a:t>
            </a:r>
            <a:r>
              <a:rPr lang="en-US" sz="1700" dirty="0"/>
              <a:t> </a:t>
            </a:r>
            <a:r>
              <a:rPr lang="en-US" sz="1700" dirty="0" err="1"/>
              <a:t>dua</a:t>
            </a:r>
            <a:r>
              <a:rPr lang="en-US" sz="1700" dirty="0"/>
              <a:t> </a:t>
            </a:r>
            <a:r>
              <a:rPr lang="en-US" sz="1700" dirty="0" err="1"/>
              <a:t>arah</a:t>
            </a:r>
            <a:r>
              <a:rPr lang="en-US" sz="1700" dirty="0"/>
              <a:t>, full-duplex, </a:t>
            </a:r>
            <a:r>
              <a:rPr lang="en-US" sz="1700" dirty="0" err="1"/>
              <a:t>persisten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browser web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smtClean="0"/>
              <a:t>server </a:t>
            </a:r>
            <a:r>
              <a:rPr lang="en-US" sz="1800" dirty="0"/>
              <a:t>(Liu and Sun, 2012), (</a:t>
            </a:r>
            <a:r>
              <a:rPr lang="en-US" sz="1800" dirty="0" err="1"/>
              <a:t>Sheiko</a:t>
            </a:r>
            <a:r>
              <a:rPr lang="en-US" sz="1800" dirty="0"/>
              <a:t>, 2010).</a:t>
            </a:r>
            <a:endParaRPr lang="en-US" sz="17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6" name="Google Shape;2210;p40"/>
          <p:cNvSpPr/>
          <p:nvPr/>
        </p:nvSpPr>
        <p:spPr>
          <a:xfrm>
            <a:off x="7738281" y="0"/>
            <a:ext cx="1405519" cy="1384612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785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859363" y="437531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000" dirty="0"/>
              <a:t>SKENARIO ALUR</a:t>
            </a:r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299113" y="1520561"/>
            <a:ext cx="8001000" cy="44090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indent="0" algn="just">
              <a:buNone/>
            </a:pP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skenario</a:t>
            </a:r>
            <a:r>
              <a:rPr lang="en-US" sz="1700" dirty="0"/>
              <a:t> proses </a:t>
            </a:r>
            <a:r>
              <a:rPr lang="en-US" sz="1700" dirty="0" err="1"/>
              <a:t>websocket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bekerja</a:t>
            </a:r>
            <a:r>
              <a:rPr lang="en-US" sz="1700" dirty="0"/>
              <a:t> </a:t>
            </a:r>
            <a:r>
              <a:rPr lang="en-US" sz="1700" dirty="0" err="1"/>
              <a:t>ketika</a:t>
            </a:r>
            <a:r>
              <a:rPr lang="en-US" sz="1700" dirty="0"/>
              <a:t> </a:t>
            </a:r>
            <a:r>
              <a:rPr lang="en-US" sz="1700" dirty="0" err="1"/>
              <a:t>ada</a:t>
            </a:r>
            <a:r>
              <a:rPr lang="en-US" sz="1700" dirty="0"/>
              <a:t> </a:t>
            </a:r>
            <a:r>
              <a:rPr lang="en-US" sz="1700" dirty="0" err="1"/>
              <a:t>sentuhan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push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salah</a:t>
            </a:r>
            <a:r>
              <a:rPr lang="en-US" sz="1700" dirty="0"/>
              <a:t> </a:t>
            </a:r>
            <a:r>
              <a:rPr lang="en-US" sz="1700" dirty="0" err="1"/>
              <a:t>satu</a:t>
            </a:r>
            <a:r>
              <a:rPr lang="en-US" sz="1700" dirty="0"/>
              <a:t> client. </a:t>
            </a:r>
            <a:endParaRPr lang="en-US" sz="1700" dirty="0" smtClean="0"/>
          </a:p>
          <a:p>
            <a:pPr marL="63500" indent="0" algn="just">
              <a:buNone/>
            </a:pPr>
            <a:r>
              <a:rPr lang="en-US" sz="1700" dirty="0" err="1" smtClean="0"/>
              <a:t>Websocket</a:t>
            </a:r>
            <a:r>
              <a:rPr lang="en-US" sz="1700" dirty="0" smtClean="0"/>
              <a:t> </a:t>
            </a:r>
            <a:r>
              <a:rPr lang="en-US" sz="1700" dirty="0" err="1"/>
              <a:t>sendiri</a:t>
            </a:r>
            <a:r>
              <a:rPr lang="en-US" sz="1700" dirty="0"/>
              <a:t> </a:t>
            </a:r>
            <a:r>
              <a:rPr lang="en-US" sz="1700" dirty="0" err="1"/>
              <a:t>menjadi</a:t>
            </a:r>
            <a:r>
              <a:rPr lang="en-US" sz="1700" dirty="0"/>
              <a:t> 2 </a:t>
            </a:r>
            <a:r>
              <a:rPr lang="en-US" sz="1700" dirty="0" err="1"/>
              <a:t>bagian</a:t>
            </a:r>
            <a:r>
              <a:rPr lang="en-US" sz="1700" dirty="0"/>
              <a:t> </a:t>
            </a:r>
            <a:r>
              <a:rPr lang="en-US" sz="1700" dirty="0" err="1"/>
              <a:t>yaitu</a:t>
            </a:r>
            <a:r>
              <a:rPr lang="en-US" sz="1700" dirty="0"/>
              <a:t> server </a:t>
            </a:r>
            <a:r>
              <a:rPr lang="en-US" sz="1700" dirty="0" err="1"/>
              <a:t>dan</a:t>
            </a:r>
            <a:r>
              <a:rPr lang="en-US" sz="1700" dirty="0"/>
              <a:t> client. </a:t>
            </a:r>
            <a:r>
              <a:rPr lang="en-US" sz="1700" dirty="0" err="1"/>
              <a:t>Dimana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halaman</a:t>
            </a:r>
            <a:r>
              <a:rPr lang="en-US" sz="1700" dirty="0"/>
              <a:t> client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halaman</a:t>
            </a:r>
            <a:r>
              <a:rPr lang="en-US" sz="1700" dirty="0"/>
              <a:t> yang </a:t>
            </a:r>
            <a:r>
              <a:rPr lang="en-US" sz="1700" dirty="0" err="1"/>
              <a:t>bisa</a:t>
            </a:r>
            <a:r>
              <a:rPr lang="en-US" sz="1700" dirty="0"/>
              <a:t> di </a:t>
            </a:r>
            <a:r>
              <a:rPr lang="en-US" sz="1700" dirty="0" err="1"/>
              <a:t>lihat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pengguna</a:t>
            </a:r>
            <a:r>
              <a:rPr lang="en-US" sz="1700" dirty="0"/>
              <a:t>, </a:t>
            </a:r>
            <a:r>
              <a:rPr lang="en-US" sz="1700" dirty="0" err="1"/>
              <a:t>sedangkan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bagian</a:t>
            </a:r>
            <a:r>
              <a:rPr lang="en-US" sz="1700" dirty="0"/>
              <a:t> server </a:t>
            </a:r>
            <a:r>
              <a:rPr lang="en-US" sz="1700" dirty="0" err="1"/>
              <a:t>berfungsi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menerima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melayani</a:t>
            </a:r>
            <a:r>
              <a:rPr lang="en-US" sz="1700" dirty="0"/>
              <a:t> data, </a:t>
            </a:r>
            <a:r>
              <a:rPr lang="en-US" sz="1700" dirty="0" err="1"/>
              <a:t>khususnya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data </a:t>
            </a:r>
            <a:r>
              <a:rPr lang="en-US" sz="1700" dirty="0" err="1"/>
              <a:t>baru</a:t>
            </a:r>
            <a:r>
              <a:rPr lang="en-US" sz="1700" b="1" dirty="0"/>
              <a:t>. </a:t>
            </a:r>
            <a:r>
              <a:rPr lang="en-US" sz="1700" dirty="0"/>
              <a:t> </a:t>
            </a:r>
            <a:endParaRPr lang="en-US" sz="1700" dirty="0" smtClean="0"/>
          </a:p>
          <a:p>
            <a:pPr marL="63500" indent="0" algn="just">
              <a:buNone/>
            </a:pPr>
            <a:r>
              <a:rPr lang="en-US" sz="1700" dirty="0" smtClean="0"/>
              <a:t>Data </a:t>
            </a:r>
            <a:r>
              <a:rPr lang="en-US" sz="1700" dirty="0"/>
              <a:t>yang </a:t>
            </a:r>
            <a:r>
              <a:rPr lang="en-US" sz="1700" dirty="0" err="1"/>
              <a:t>dikirim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server </a:t>
            </a:r>
            <a:r>
              <a:rPr lang="en-US" sz="1700" dirty="0" err="1"/>
              <a:t>merupakan</a:t>
            </a:r>
            <a:r>
              <a:rPr lang="en-US" sz="1700" dirty="0"/>
              <a:t> data JSON </a:t>
            </a:r>
            <a:r>
              <a:rPr lang="en-US" sz="1700" dirty="0" err="1"/>
              <a:t>atau</a:t>
            </a:r>
            <a:r>
              <a:rPr lang="en-US" sz="1700" dirty="0"/>
              <a:t> yang di </a:t>
            </a:r>
            <a:r>
              <a:rPr lang="en-US" sz="1700" dirty="0" err="1"/>
              <a:t>sebut</a:t>
            </a:r>
            <a:r>
              <a:rPr lang="en-US" sz="1700" dirty="0"/>
              <a:t> </a:t>
            </a:r>
            <a:r>
              <a:rPr lang="en-US" sz="1700" i="1" dirty="0"/>
              <a:t>application programming interface</a:t>
            </a:r>
            <a:r>
              <a:rPr lang="en-US" sz="1700" dirty="0"/>
              <a:t> (API) </a:t>
            </a:r>
            <a:r>
              <a:rPr lang="en-US" sz="1700" dirty="0" err="1"/>
              <a:t>kemudian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di </a:t>
            </a:r>
            <a:r>
              <a:rPr lang="en-US" sz="1700" dirty="0" err="1"/>
              <a:t>kembalikan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client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mengubah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bentuk</a:t>
            </a:r>
            <a:r>
              <a:rPr lang="en-US" sz="1700" dirty="0"/>
              <a:t> </a:t>
            </a:r>
            <a:r>
              <a:rPr lang="en-US" sz="1700" dirty="0" err="1"/>
              <a:t>halaman</a:t>
            </a:r>
            <a:r>
              <a:rPr lang="en-US" sz="1700" dirty="0"/>
              <a:t> </a:t>
            </a:r>
            <a:r>
              <a:rPr lang="en-US" sz="1700" dirty="0" smtClean="0"/>
              <a:t>html5.</a:t>
            </a:r>
            <a:endParaRPr lang="en-US" sz="17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6" name="Google Shape;2210;p40"/>
          <p:cNvSpPr/>
          <p:nvPr/>
        </p:nvSpPr>
        <p:spPr>
          <a:xfrm>
            <a:off x="7738281" y="0"/>
            <a:ext cx="1405519" cy="1384612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181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913163" y="428700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000" dirty="0"/>
              <a:t>SKENARIO ALUR</a:t>
            </a:r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6" name="Google Shape;2210;p40"/>
          <p:cNvSpPr/>
          <p:nvPr/>
        </p:nvSpPr>
        <p:spPr>
          <a:xfrm>
            <a:off x="7738281" y="0"/>
            <a:ext cx="1405519" cy="1384612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9" y="1111128"/>
            <a:ext cx="7321129" cy="519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967754" y="388275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000" dirty="0" err="1" smtClean="0"/>
              <a:t>Tampilan</a:t>
            </a:r>
            <a:r>
              <a:rPr lang="en-US" sz="4000" dirty="0" smtClean="0"/>
              <a:t> chat </a:t>
            </a:r>
            <a:r>
              <a:rPr lang="en-US" sz="4000" dirty="0" err="1" smtClean="0"/>
              <a:t>interacktivr</a:t>
            </a:r>
            <a:r>
              <a:rPr lang="en-US" sz="4000" dirty="0" smtClean="0"/>
              <a:t> offline</a:t>
            </a:r>
            <a:endParaRPr lang="en-US" sz="40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6" name="Google Shape;2210;p40"/>
          <p:cNvSpPr/>
          <p:nvPr/>
        </p:nvSpPr>
        <p:spPr>
          <a:xfrm>
            <a:off x="7738281" y="0"/>
            <a:ext cx="1405519" cy="1384612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 descr="C:\Users\HP\AppData\Local\Microsoft\Windows\INetCache\Content.Word\IMG-20200104-WA001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96" y="1366950"/>
            <a:ext cx="8621973" cy="549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47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967754" y="388275"/>
            <a:ext cx="6880500" cy="509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000" dirty="0" err="1" smtClean="0"/>
              <a:t>Tampilan</a:t>
            </a:r>
            <a:r>
              <a:rPr lang="en-US" sz="4000" dirty="0" smtClean="0"/>
              <a:t> chat </a:t>
            </a:r>
            <a:r>
              <a:rPr lang="en-US" sz="4000" dirty="0" err="1" smtClean="0"/>
              <a:t>interacktivr</a:t>
            </a:r>
            <a:r>
              <a:rPr lang="en-US" sz="4000" dirty="0" smtClean="0"/>
              <a:t> online</a:t>
            </a:r>
            <a:endParaRPr lang="en-US" sz="4000"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6" name="Google Shape;2210;p40"/>
          <p:cNvSpPr/>
          <p:nvPr/>
        </p:nvSpPr>
        <p:spPr>
          <a:xfrm>
            <a:off x="7738281" y="0"/>
            <a:ext cx="1405519" cy="1384612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 descr="C:\Users\HP\AppData\Local\Microsoft\Windows\INetCache\Content.Word\IMG-20200104-WA00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81" y="1105468"/>
            <a:ext cx="7862344" cy="5540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10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616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Merriweather</vt:lpstr>
      <vt:lpstr>Arial</vt:lpstr>
      <vt:lpstr>Amatic SC</vt:lpstr>
      <vt:lpstr>Nathaniel template</vt:lpstr>
      <vt:lpstr>APLIKASI FITUR Chat Interactive DALAM MENDUKUNG PELAYANAN PRIMA</vt:lpstr>
      <vt:lpstr>Latar Belakang</vt:lpstr>
      <vt:lpstr>Latar Belakang</vt:lpstr>
      <vt:lpstr>Latar Belakang</vt:lpstr>
      <vt:lpstr>Tinjauan teori</vt:lpstr>
      <vt:lpstr>SKENARIO ALUR</vt:lpstr>
      <vt:lpstr>SKENARIO ALUR</vt:lpstr>
      <vt:lpstr>Tampilan chat interacktivr offline</vt:lpstr>
      <vt:lpstr>Tampilan chat interacktivr online</vt:lpstr>
      <vt:lpstr>DAFTAR PUSTAKA</vt:lpstr>
      <vt:lpstr>Thanks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HP</dc:creator>
  <cp:lastModifiedBy>HP</cp:lastModifiedBy>
  <cp:revision>29</cp:revision>
  <dcterms:modified xsi:type="dcterms:W3CDTF">2020-02-16T04:17:48Z</dcterms:modified>
</cp:coreProperties>
</file>