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97" r:id="rId4"/>
    <p:sldId id="296" r:id="rId5"/>
    <p:sldId id="290" r:id="rId6"/>
    <p:sldId id="289" r:id="rId7"/>
    <p:sldId id="291" r:id="rId8"/>
    <p:sldId id="292" r:id="rId9"/>
    <p:sldId id="295" r:id="rId10"/>
    <p:sldId id="266" r:id="rId11"/>
    <p:sldId id="298" r:id="rId12"/>
    <p:sldId id="293" r:id="rId13"/>
    <p:sldId id="294" r:id="rId14"/>
    <p:sldId id="277" r:id="rId15"/>
    <p:sldId id="28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EAEAEA"/>
    <a:srgbClr val="DDDDDD"/>
    <a:srgbClr val="000000"/>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69" d="100"/>
          <a:sy n="69" d="100"/>
        </p:scale>
        <p:origin x="-13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94B994-D3FC-4913-B49C-5A61E20B4913}" type="slidenum">
              <a:rPr lang="en-US"/>
              <a:pPr/>
              <a:t>‹#›</a:t>
            </a:fld>
            <a:endParaRPr lang="en-US"/>
          </a:p>
        </p:txBody>
      </p:sp>
    </p:spTree>
    <p:extLst>
      <p:ext uri="{BB962C8B-B14F-4D97-AF65-F5344CB8AC3E}">
        <p14:creationId xmlns:p14="http://schemas.microsoft.com/office/powerpoint/2010/main" val="40967667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92" name="Freeform 20"/>
          <p:cNvSpPr>
            <a:spLocks/>
          </p:cNvSpPr>
          <p:nvPr/>
        </p:nvSpPr>
        <p:spPr bwMode="gray">
          <a:xfrm>
            <a:off x="3244850" y="2398713"/>
            <a:ext cx="2717800" cy="1800225"/>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93" name="Freeform 21" descr="5"/>
          <p:cNvSpPr>
            <a:spLocks/>
          </p:cNvSpPr>
          <p:nvPr/>
        </p:nvSpPr>
        <p:spPr bwMode="gray">
          <a:xfrm>
            <a:off x="6153150" y="369888"/>
            <a:ext cx="2730500" cy="1808162"/>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94" name="Freeform 22"/>
          <p:cNvSpPr>
            <a:spLocks/>
          </p:cNvSpPr>
          <p:nvPr/>
        </p:nvSpPr>
        <p:spPr bwMode="gray">
          <a:xfrm>
            <a:off x="323850" y="377825"/>
            <a:ext cx="2717800" cy="1800225"/>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95" name="Freeform 23"/>
          <p:cNvSpPr>
            <a:spLocks/>
          </p:cNvSpPr>
          <p:nvPr/>
        </p:nvSpPr>
        <p:spPr bwMode="gray">
          <a:xfrm>
            <a:off x="323850" y="4441825"/>
            <a:ext cx="2717800" cy="1800225"/>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96" name="Freeform 24"/>
          <p:cNvSpPr>
            <a:spLocks/>
          </p:cNvSpPr>
          <p:nvPr/>
        </p:nvSpPr>
        <p:spPr bwMode="gray">
          <a:xfrm>
            <a:off x="3236913" y="2393950"/>
            <a:ext cx="2725737" cy="1811338"/>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97" name="Freeform 25" descr="1"/>
          <p:cNvSpPr>
            <a:spLocks/>
          </p:cNvSpPr>
          <p:nvPr/>
        </p:nvSpPr>
        <p:spPr bwMode="gray">
          <a:xfrm>
            <a:off x="3235325" y="377825"/>
            <a:ext cx="2727325" cy="1800225"/>
          </a:xfrm>
          <a:custGeom>
            <a:avLst/>
            <a:gdLst>
              <a:gd name="T0" fmla="*/ 32 w 1718"/>
              <a:gd name="T1" fmla="*/ 70 h 1134"/>
              <a:gd name="T2" fmla="*/ 138 w 1718"/>
              <a:gd name="T3" fmla="*/ 20 h 1134"/>
              <a:gd name="T4" fmla="*/ 412 w 1718"/>
              <a:gd name="T5" fmla="*/ 32 h 1134"/>
              <a:gd name="T6" fmla="*/ 682 w 1718"/>
              <a:gd name="T7" fmla="*/ 11 h 1134"/>
              <a:gd name="T8" fmla="*/ 1010 w 1718"/>
              <a:gd name="T9" fmla="*/ 17 h 1134"/>
              <a:gd name="T10" fmla="*/ 1276 w 1718"/>
              <a:gd name="T11" fmla="*/ 30 h 1134"/>
              <a:gd name="T12" fmla="*/ 1462 w 1718"/>
              <a:gd name="T13" fmla="*/ 11 h 1134"/>
              <a:gd name="T14" fmla="*/ 1618 w 1718"/>
              <a:gd name="T15" fmla="*/ 18 h 1134"/>
              <a:gd name="T16" fmla="*/ 1704 w 1718"/>
              <a:gd name="T17" fmla="*/ 120 h 1134"/>
              <a:gd name="T18" fmla="*/ 1700 w 1718"/>
              <a:gd name="T19" fmla="*/ 338 h 1134"/>
              <a:gd name="T20" fmla="*/ 1708 w 1718"/>
              <a:gd name="T21" fmla="*/ 665 h 1134"/>
              <a:gd name="T22" fmla="*/ 1698 w 1718"/>
              <a:gd name="T23" fmla="*/ 857 h 1134"/>
              <a:gd name="T24" fmla="*/ 1710 w 1718"/>
              <a:gd name="T25" fmla="*/ 1043 h 1134"/>
              <a:gd name="T26" fmla="*/ 1656 w 1718"/>
              <a:gd name="T27" fmla="*/ 1120 h 1134"/>
              <a:gd name="T28" fmla="*/ 1480 w 1718"/>
              <a:gd name="T29" fmla="*/ 1122 h 1134"/>
              <a:gd name="T30" fmla="*/ 1254 w 1718"/>
              <a:gd name="T31" fmla="*/ 1111 h 1134"/>
              <a:gd name="T32" fmla="*/ 920 w 1718"/>
              <a:gd name="T33" fmla="*/ 1126 h 1134"/>
              <a:gd name="T34" fmla="*/ 584 w 1718"/>
              <a:gd name="T35" fmla="*/ 1109 h 1134"/>
              <a:gd name="T36" fmla="*/ 322 w 1718"/>
              <a:gd name="T37" fmla="*/ 1123 h 1134"/>
              <a:gd name="T38" fmla="*/ 88 w 1718"/>
              <a:gd name="T39" fmla="*/ 1116 h 1134"/>
              <a:gd name="T40" fmla="*/ 14 w 1718"/>
              <a:gd name="T41" fmla="*/ 1029 h 1134"/>
              <a:gd name="T42" fmla="*/ 23 w 1718"/>
              <a:gd name="T43" fmla="*/ 847 h 1134"/>
              <a:gd name="T44" fmla="*/ 20 w 1718"/>
              <a:gd name="T45" fmla="*/ 657 h 1134"/>
              <a:gd name="T46" fmla="*/ 4 w 1718"/>
              <a:gd name="T47" fmla="*/ 405 h 1134"/>
              <a:gd name="T48" fmla="*/ 20 w 1718"/>
              <a:gd name="T49" fmla="*/ 222 h 1134"/>
              <a:gd name="T50" fmla="*/ 32 w 1718"/>
              <a:gd name="T51" fmla="*/ 7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98" name="Freeform 26"/>
          <p:cNvSpPr>
            <a:spLocks/>
          </p:cNvSpPr>
          <p:nvPr/>
        </p:nvSpPr>
        <p:spPr bwMode="gray">
          <a:xfrm>
            <a:off x="6151563" y="377825"/>
            <a:ext cx="2732087" cy="1809750"/>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99" name="Freeform 27"/>
          <p:cNvSpPr>
            <a:spLocks/>
          </p:cNvSpPr>
          <p:nvPr/>
        </p:nvSpPr>
        <p:spPr bwMode="gray">
          <a:xfrm>
            <a:off x="6156325" y="2398713"/>
            <a:ext cx="2727325" cy="1800225"/>
          </a:xfrm>
          <a:custGeom>
            <a:avLst/>
            <a:gdLst>
              <a:gd name="T0" fmla="*/ 32 w 1718"/>
              <a:gd name="T1" fmla="*/ 70 h 1134"/>
              <a:gd name="T2" fmla="*/ 138 w 1718"/>
              <a:gd name="T3" fmla="*/ 20 h 1134"/>
              <a:gd name="T4" fmla="*/ 412 w 1718"/>
              <a:gd name="T5" fmla="*/ 32 h 1134"/>
              <a:gd name="T6" fmla="*/ 682 w 1718"/>
              <a:gd name="T7" fmla="*/ 11 h 1134"/>
              <a:gd name="T8" fmla="*/ 1010 w 1718"/>
              <a:gd name="T9" fmla="*/ 17 h 1134"/>
              <a:gd name="T10" fmla="*/ 1276 w 1718"/>
              <a:gd name="T11" fmla="*/ 30 h 1134"/>
              <a:gd name="T12" fmla="*/ 1462 w 1718"/>
              <a:gd name="T13" fmla="*/ 11 h 1134"/>
              <a:gd name="T14" fmla="*/ 1618 w 1718"/>
              <a:gd name="T15" fmla="*/ 18 h 1134"/>
              <a:gd name="T16" fmla="*/ 1704 w 1718"/>
              <a:gd name="T17" fmla="*/ 120 h 1134"/>
              <a:gd name="T18" fmla="*/ 1700 w 1718"/>
              <a:gd name="T19" fmla="*/ 338 h 1134"/>
              <a:gd name="T20" fmla="*/ 1708 w 1718"/>
              <a:gd name="T21" fmla="*/ 665 h 1134"/>
              <a:gd name="T22" fmla="*/ 1698 w 1718"/>
              <a:gd name="T23" fmla="*/ 857 h 1134"/>
              <a:gd name="T24" fmla="*/ 1710 w 1718"/>
              <a:gd name="T25" fmla="*/ 1043 h 1134"/>
              <a:gd name="T26" fmla="*/ 1656 w 1718"/>
              <a:gd name="T27" fmla="*/ 1120 h 1134"/>
              <a:gd name="T28" fmla="*/ 1480 w 1718"/>
              <a:gd name="T29" fmla="*/ 1122 h 1134"/>
              <a:gd name="T30" fmla="*/ 1254 w 1718"/>
              <a:gd name="T31" fmla="*/ 1111 h 1134"/>
              <a:gd name="T32" fmla="*/ 920 w 1718"/>
              <a:gd name="T33" fmla="*/ 1126 h 1134"/>
              <a:gd name="T34" fmla="*/ 584 w 1718"/>
              <a:gd name="T35" fmla="*/ 1109 h 1134"/>
              <a:gd name="T36" fmla="*/ 322 w 1718"/>
              <a:gd name="T37" fmla="*/ 1123 h 1134"/>
              <a:gd name="T38" fmla="*/ 88 w 1718"/>
              <a:gd name="T39" fmla="*/ 1116 h 1134"/>
              <a:gd name="T40" fmla="*/ 14 w 1718"/>
              <a:gd name="T41" fmla="*/ 1029 h 1134"/>
              <a:gd name="T42" fmla="*/ 23 w 1718"/>
              <a:gd name="T43" fmla="*/ 847 h 1134"/>
              <a:gd name="T44" fmla="*/ 20 w 1718"/>
              <a:gd name="T45" fmla="*/ 657 h 1134"/>
              <a:gd name="T46" fmla="*/ 4 w 1718"/>
              <a:gd name="T47" fmla="*/ 405 h 1134"/>
              <a:gd name="T48" fmla="*/ 20 w 1718"/>
              <a:gd name="T49" fmla="*/ 222 h 1134"/>
              <a:gd name="T50" fmla="*/ 32 w 1718"/>
              <a:gd name="T51" fmla="*/ 7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100" name="Freeform 28"/>
          <p:cNvSpPr>
            <a:spLocks/>
          </p:cNvSpPr>
          <p:nvPr/>
        </p:nvSpPr>
        <p:spPr bwMode="gray">
          <a:xfrm>
            <a:off x="314325" y="373063"/>
            <a:ext cx="2732088" cy="1809750"/>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101" name="Freeform 29" descr="3"/>
          <p:cNvSpPr>
            <a:spLocks/>
          </p:cNvSpPr>
          <p:nvPr/>
        </p:nvSpPr>
        <p:spPr bwMode="gray">
          <a:xfrm>
            <a:off x="314325" y="2398713"/>
            <a:ext cx="2727325" cy="1800225"/>
          </a:xfrm>
          <a:custGeom>
            <a:avLst/>
            <a:gdLst>
              <a:gd name="T0" fmla="*/ 32 w 1718"/>
              <a:gd name="T1" fmla="*/ 70 h 1134"/>
              <a:gd name="T2" fmla="*/ 138 w 1718"/>
              <a:gd name="T3" fmla="*/ 20 h 1134"/>
              <a:gd name="T4" fmla="*/ 412 w 1718"/>
              <a:gd name="T5" fmla="*/ 32 h 1134"/>
              <a:gd name="T6" fmla="*/ 682 w 1718"/>
              <a:gd name="T7" fmla="*/ 11 h 1134"/>
              <a:gd name="T8" fmla="*/ 1010 w 1718"/>
              <a:gd name="T9" fmla="*/ 17 h 1134"/>
              <a:gd name="T10" fmla="*/ 1276 w 1718"/>
              <a:gd name="T11" fmla="*/ 30 h 1134"/>
              <a:gd name="T12" fmla="*/ 1462 w 1718"/>
              <a:gd name="T13" fmla="*/ 11 h 1134"/>
              <a:gd name="T14" fmla="*/ 1618 w 1718"/>
              <a:gd name="T15" fmla="*/ 18 h 1134"/>
              <a:gd name="T16" fmla="*/ 1704 w 1718"/>
              <a:gd name="T17" fmla="*/ 120 h 1134"/>
              <a:gd name="T18" fmla="*/ 1700 w 1718"/>
              <a:gd name="T19" fmla="*/ 338 h 1134"/>
              <a:gd name="T20" fmla="*/ 1708 w 1718"/>
              <a:gd name="T21" fmla="*/ 665 h 1134"/>
              <a:gd name="T22" fmla="*/ 1698 w 1718"/>
              <a:gd name="T23" fmla="*/ 857 h 1134"/>
              <a:gd name="T24" fmla="*/ 1710 w 1718"/>
              <a:gd name="T25" fmla="*/ 1043 h 1134"/>
              <a:gd name="T26" fmla="*/ 1656 w 1718"/>
              <a:gd name="T27" fmla="*/ 1120 h 1134"/>
              <a:gd name="T28" fmla="*/ 1480 w 1718"/>
              <a:gd name="T29" fmla="*/ 1122 h 1134"/>
              <a:gd name="T30" fmla="*/ 1254 w 1718"/>
              <a:gd name="T31" fmla="*/ 1111 h 1134"/>
              <a:gd name="T32" fmla="*/ 920 w 1718"/>
              <a:gd name="T33" fmla="*/ 1126 h 1134"/>
              <a:gd name="T34" fmla="*/ 584 w 1718"/>
              <a:gd name="T35" fmla="*/ 1109 h 1134"/>
              <a:gd name="T36" fmla="*/ 322 w 1718"/>
              <a:gd name="T37" fmla="*/ 1123 h 1134"/>
              <a:gd name="T38" fmla="*/ 88 w 1718"/>
              <a:gd name="T39" fmla="*/ 1116 h 1134"/>
              <a:gd name="T40" fmla="*/ 14 w 1718"/>
              <a:gd name="T41" fmla="*/ 1029 h 1134"/>
              <a:gd name="T42" fmla="*/ 23 w 1718"/>
              <a:gd name="T43" fmla="*/ 847 h 1134"/>
              <a:gd name="T44" fmla="*/ 20 w 1718"/>
              <a:gd name="T45" fmla="*/ 657 h 1134"/>
              <a:gd name="T46" fmla="*/ 4 w 1718"/>
              <a:gd name="T47" fmla="*/ 405 h 1134"/>
              <a:gd name="T48" fmla="*/ 20 w 1718"/>
              <a:gd name="T49" fmla="*/ 222 h 1134"/>
              <a:gd name="T50" fmla="*/ 32 w 1718"/>
              <a:gd name="T51" fmla="*/ 7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8"/>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102" name="Freeform 30"/>
          <p:cNvSpPr>
            <a:spLocks/>
          </p:cNvSpPr>
          <p:nvPr/>
        </p:nvSpPr>
        <p:spPr bwMode="gray">
          <a:xfrm>
            <a:off x="320675" y="4437063"/>
            <a:ext cx="2733675" cy="1811337"/>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pic>
        <p:nvPicPr>
          <p:cNvPr id="3103" name="Picture 31" desc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rot="1593903">
            <a:off x="746125" y="4217988"/>
            <a:ext cx="604838" cy="1997075"/>
          </a:xfrm>
          <a:prstGeom prst="rect">
            <a:avLst/>
          </a:prstGeom>
          <a:noFill/>
          <a:extLst>
            <a:ext uri="{909E8E84-426E-40DD-AFC4-6F175D3DCCD1}">
              <a14:hiddenFill xmlns:a14="http://schemas.microsoft.com/office/drawing/2010/main">
                <a:solidFill>
                  <a:srgbClr val="FFFFFF"/>
                </a:solidFill>
              </a14:hiddenFill>
            </a:ext>
          </a:extLst>
        </p:spPr>
      </p:pic>
      <p:sp>
        <p:nvSpPr>
          <p:cNvPr id="3104" name="Rectangle 32"/>
          <p:cNvSpPr>
            <a:spLocks noChangeArrowheads="1"/>
          </p:cNvSpPr>
          <p:nvPr/>
        </p:nvSpPr>
        <p:spPr bwMode="gray">
          <a:xfrm>
            <a:off x="0" y="6629400"/>
            <a:ext cx="9144000" cy="228600"/>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74" name="Rectangle 2"/>
          <p:cNvSpPr>
            <a:spLocks noGrp="1" noChangeArrowheads="1"/>
          </p:cNvSpPr>
          <p:nvPr>
            <p:ph type="ctrTitle"/>
          </p:nvPr>
        </p:nvSpPr>
        <p:spPr>
          <a:xfrm>
            <a:off x="990600" y="4486275"/>
            <a:ext cx="7772400" cy="1165225"/>
          </a:xfrm>
        </p:spPr>
        <p:txBody>
          <a:bodyPr/>
          <a:lstStyle>
            <a:lvl1pPr algn="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029200" y="5867400"/>
            <a:ext cx="3733800" cy="533400"/>
          </a:xfrm>
        </p:spPr>
        <p:txBody>
          <a:bodyPr/>
          <a:lstStyle>
            <a:lvl1pPr marL="0" indent="0" algn="dist">
              <a:buFontTx/>
              <a:buNone/>
              <a:defRPr sz="1500" i="1">
                <a:latin typeface="Times New Roman"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457200" y="6308725"/>
            <a:ext cx="2133600" cy="2571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308725"/>
            <a:ext cx="2895600" cy="25717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308725"/>
            <a:ext cx="2133600" cy="257175"/>
          </a:xfrm>
        </p:spPr>
        <p:txBody>
          <a:bodyPr/>
          <a:lstStyle>
            <a:lvl1pPr>
              <a:defRPr/>
            </a:lvl1pPr>
          </a:lstStyle>
          <a:p>
            <a:fld id="{E85259EF-12F1-4BAD-B456-732BD251FE60}" type="slidenum">
              <a:rPr lang="en-US"/>
              <a:pPr/>
              <a:t>‹#›</a:t>
            </a:fld>
            <a:endParaRPr lang="en-US"/>
          </a:p>
        </p:txBody>
      </p:sp>
      <p:sp>
        <p:nvSpPr>
          <p:cNvPr id="3105" name="Text Box 33"/>
          <p:cNvSpPr txBox="1">
            <a:spLocks noChangeArrowheads="1"/>
          </p:cNvSpPr>
          <p:nvPr/>
        </p:nvSpPr>
        <p:spPr bwMode="gray">
          <a:xfrm>
            <a:off x="7459663" y="1695450"/>
            <a:ext cx="130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200">
                <a:solidFill>
                  <a:srgbClr val="FFFFFF"/>
                </a:solidFill>
                <a:latin typeface="Arial Black" pitchFamily="34" charset="0"/>
              </a:rPr>
              <a:t>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500"/>
                                        <p:tgtEl>
                                          <p:spTgt spid="3074"/>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1000"/>
                                        <p:tgtEl>
                                          <p:spTgt spid="3075">
                                            <p:txEl>
                                              <p:pRg st="0" end="0"/>
                                            </p:txEl>
                                          </p:spTgt>
                                        </p:tgtEl>
                                      </p:cBhvr>
                                    </p:animEffect>
                                    <p:anim calcmode="lin" valueType="num">
                                      <p:cBhvr>
                                        <p:cTn id="13"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07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075">
                                            <p:txEl>
                                              <p:pRg st="0" end="0"/>
                                            </p:txEl>
                                          </p:spTgt>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092"/>
                                        </p:tgtEl>
                                        <p:attrNameLst>
                                          <p:attrName>style.visibility</p:attrName>
                                        </p:attrNameLst>
                                      </p:cBhvr>
                                      <p:to>
                                        <p:strVal val="visible"/>
                                      </p:to>
                                    </p:set>
                                    <p:animEffect transition="in" filter="fade">
                                      <p:cBhvr>
                                        <p:cTn id="19" dur="1000"/>
                                        <p:tgtEl>
                                          <p:spTgt spid="3092"/>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094"/>
                                        </p:tgtEl>
                                        <p:attrNameLst>
                                          <p:attrName>style.visibility</p:attrName>
                                        </p:attrNameLst>
                                      </p:cBhvr>
                                      <p:to>
                                        <p:strVal val="visible"/>
                                      </p:to>
                                    </p:set>
                                    <p:animEffect transition="in" filter="fade">
                                      <p:cBhvr>
                                        <p:cTn id="22" dur="1000"/>
                                        <p:tgtEl>
                                          <p:spTgt spid="3094"/>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3095"/>
                                        </p:tgtEl>
                                        <p:attrNameLst>
                                          <p:attrName>style.visibility</p:attrName>
                                        </p:attrNameLst>
                                      </p:cBhvr>
                                      <p:to>
                                        <p:strVal val="visible"/>
                                      </p:to>
                                    </p:set>
                                    <p:animEffect transition="in" filter="fade">
                                      <p:cBhvr>
                                        <p:cTn id="25" dur="1000"/>
                                        <p:tgtEl>
                                          <p:spTgt spid="3095"/>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093"/>
                                        </p:tgtEl>
                                        <p:attrNameLst>
                                          <p:attrName>style.visibility</p:attrName>
                                        </p:attrNameLst>
                                      </p:cBhvr>
                                      <p:to>
                                        <p:strVal val="visible"/>
                                      </p:to>
                                    </p:set>
                                    <p:animEffect transition="in" filter="fade">
                                      <p:cBhvr>
                                        <p:cTn id="28" dur="1000"/>
                                        <p:tgtEl>
                                          <p:spTgt spid="3093"/>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100"/>
                                        </p:tgtEl>
                                        <p:attrNameLst>
                                          <p:attrName>style.visibility</p:attrName>
                                        </p:attrNameLst>
                                      </p:cBhvr>
                                      <p:to>
                                        <p:strVal val="visible"/>
                                      </p:to>
                                    </p:set>
                                    <p:animEffect transition="in" filter="fade">
                                      <p:cBhvr>
                                        <p:cTn id="32" dur="1000"/>
                                        <p:tgtEl>
                                          <p:spTgt spid="3100"/>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3096"/>
                                        </p:tgtEl>
                                        <p:attrNameLst>
                                          <p:attrName>style.visibility</p:attrName>
                                        </p:attrNameLst>
                                      </p:cBhvr>
                                      <p:to>
                                        <p:strVal val="visible"/>
                                      </p:to>
                                    </p:set>
                                    <p:animEffect transition="in" filter="fade">
                                      <p:cBhvr>
                                        <p:cTn id="35" dur="1000"/>
                                        <p:tgtEl>
                                          <p:spTgt spid="3096"/>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3098"/>
                                        </p:tgtEl>
                                        <p:attrNameLst>
                                          <p:attrName>style.visibility</p:attrName>
                                        </p:attrNameLst>
                                      </p:cBhvr>
                                      <p:to>
                                        <p:strVal val="visible"/>
                                      </p:to>
                                    </p:set>
                                    <p:animEffect transition="in" filter="fade">
                                      <p:cBhvr>
                                        <p:cTn id="38" dur="1000"/>
                                        <p:tgtEl>
                                          <p:spTgt spid="309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3102"/>
                                        </p:tgtEl>
                                        <p:attrNameLst>
                                          <p:attrName>style.visibility</p:attrName>
                                        </p:attrNameLst>
                                      </p:cBhvr>
                                      <p:to>
                                        <p:strVal val="visible"/>
                                      </p:to>
                                    </p:set>
                                    <p:animEffect transition="in" filter="fade">
                                      <p:cBhvr>
                                        <p:cTn id="41" dur="1000"/>
                                        <p:tgtEl>
                                          <p:spTgt spid="3102"/>
                                        </p:tgtEl>
                                      </p:cBhvr>
                                    </p:animEffect>
                                  </p:childTnLst>
                                </p:cTn>
                              </p:par>
                            </p:childTnLst>
                          </p:cTn>
                        </p:par>
                        <p:par>
                          <p:cTn id="42" fill="hold" nodeType="afterGroup">
                            <p:stCondLst>
                              <p:cond delay="6000"/>
                            </p:stCondLst>
                            <p:childTnLst>
                              <p:par>
                                <p:cTn id="43" presetID="10" presetClass="entr" presetSubtype="0" fill="hold" grpId="0" nodeType="afterEffect">
                                  <p:stCondLst>
                                    <p:cond delay="0"/>
                                  </p:stCondLst>
                                  <p:childTnLst>
                                    <p:set>
                                      <p:cBhvr>
                                        <p:cTn id="44" dur="1" fill="hold">
                                          <p:stCondLst>
                                            <p:cond delay="0"/>
                                          </p:stCondLst>
                                        </p:cTn>
                                        <p:tgtEl>
                                          <p:spTgt spid="3097"/>
                                        </p:tgtEl>
                                        <p:attrNameLst>
                                          <p:attrName>style.visibility</p:attrName>
                                        </p:attrNameLst>
                                      </p:cBhvr>
                                      <p:to>
                                        <p:strVal val="visible"/>
                                      </p:to>
                                    </p:set>
                                    <p:animEffect transition="in" filter="fade">
                                      <p:cBhvr>
                                        <p:cTn id="45" dur="1000"/>
                                        <p:tgtEl>
                                          <p:spTgt spid="3097"/>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3101"/>
                                        </p:tgtEl>
                                        <p:attrNameLst>
                                          <p:attrName>style.visibility</p:attrName>
                                        </p:attrNameLst>
                                      </p:cBhvr>
                                      <p:to>
                                        <p:strVal val="visible"/>
                                      </p:to>
                                    </p:set>
                                    <p:animEffect transition="in" filter="fade">
                                      <p:cBhvr>
                                        <p:cTn id="48" dur="1000"/>
                                        <p:tgtEl>
                                          <p:spTgt spid="3101"/>
                                        </p:tgtEl>
                                      </p:cBhvr>
                                    </p:animEffect>
                                  </p:childTnLst>
                                </p:cTn>
                              </p:par>
                              <p:par>
                                <p:cTn id="49" presetID="10" presetClass="entr" presetSubtype="0" fill="hold" grpId="0" nodeType="withEffect">
                                  <p:stCondLst>
                                    <p:cond delay="1100"/>
                                  </p:stCondLst>
                                  <p:childTnLst>
                                    <p:set>
                                      <p:cBhvr>
                                        <p:cTn id="50" dur="1" fill="hold">
                                          <p:stCondLst>
                                            <p:cond delay="0"/>
                                          </p:stCondLst>
                                        </p:cTn>
                                        <p:tgtEl>
                                          <p:spTgt spid="3099"/>
                                        </p:tgtEl>
                                        <p:attrNameLst>
                                          <p:attrName>style.visibility</p:attrName>
                                        </p:attrNameLst>
                                      </p:cBhvr>
                                      <p:to>
                                        <p:strVal val="visible"/>
                                      </p:to>
                                    </p:set>
                                    <p:animEffect transition="in" filter="fade">
                                      <p:cBhvr>
                                        <p:cTn id="51" dur="1000"/>
                                        <p:tgtEl>
                                          <p:spTgt spid="3099"/>
                                        </p:tgtEl>
                                      </p:cBhvr>
                                    </p:animEffect>
                                  </p:childTnLst>
                                </p:cTn>
                              </p:par>
                            </p:childTnLst>
                          </p:cTn>
                        </p:par>
                        <p:par>
                          <p:cTn id="52" fill="hold" nodeType="afterGroup">
                            <p:stCondLst>
                              <p:cond delay="8100"/>
                            </p:stCondLst>
                            <p:childTnLst>
                              <p:par>
                                <p:cTn id="53" presetID="47" presetClass="entr" presetSubtype="0" fill="hold" nodeType="afterEffect">
                                  <p:stCondLst>
                                    <p:cond delay="0"/>
                                  </p:stCondLst>
                                  <p:childTnLst>
                                    <p:set>
                                      <p:cBhvr>
                                        <p:cTn id="54" dur="1" fill="hold">
                                          <p:stCondLst>
                                            <p:cond delay="0"/>
                                          </p:stCondLst>
                                        </p:cTn>
                                        <p:tgtEl>
                                          <p:spTgt spid="3103"/>
                                        </p:tgtEl>
                                        <p:attrNameLst>
                                          <p:attrName>style.visibility</p:attrName>
                                        </p:attrNameLst>
                                      </p:cBhvr>
                                      <p:to>
                                        <p:strVal val="visible"/>
                                      </p:to>
                                    </p:set>
                                    <p:animEffect transition="in" filter="fade">
                                      <p:cBhvr>
                                        <p:cTn id="55" dur="1000"/>
                                        <p:tgtEl>
                                          <p:spTgt spid="3103"/>
                                        </p:tgtEl>
                                      </p:cBhvr>
                                    </p:animEffect>
                                    <p:anim calcmode="lin" valueType="num">
                                      <p:cBhvr>
                                        <p:cTn id="56" dur="1000" fill="hold"/>
                                        <p:tgtEl>
                                          <p:spTgt spid="3103"/>
                                        </p:tgtEl>
                                        <p:attrNameLst>
                                          <p:attrName>ppt_x</p:attrName>
                                        </p:attrNameLst>
                                      </p:cBhvr>
                                      <p:tavLst>
                                        <p:tav tm="0">
                                          <p:val>
                                            <p:strVal val="#ppt_x"/>
                                          </p:val>
                                        </p:tav>
                                        <p:tav tm="100000">
                                          <p:val>
                                            <p:strVal val="#ppt_x"/>
                                          </p:val>
                                        </p:tav>
                                      </p:tavLst>
                                    </p:anim>
                                    <p:anim calcmode="lin" valueType="num">
                                      <p:cBhvr>
                                        <p:cTn id="57" dur="1000" fill="hold"/>
                                        <p:tgtEl>
                                          <p:spTgt spid="3103"/>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3105"/>
                                        </p:tgtEl>
                                        <p:attrNameLst>
                                          <p:attrName>style.visibility</p:attrName>
                                        </p:attrNameLst>
                                      </p:cBhvr>
                                      <p:to>
                                        <p:strVal val="visible"/>
                                      </p:to>
                                    </p:set>
                                    <p:animEffect transition="in" filter="fade">
                                      <p:cBhvr>
                                        <p:cTn id="60" dur="500"/>
                                        <p:tgtEl>
                                          <p:spTgt spid="3105"/>
                                        </p:tgtEl>
                                      </p:cBhvr>
                                    </p:animEffect>
                                  </p:childTnLst>
                                </p:cTn>
                              </p:par>
                            </p:childTnLst>
                          </p:cTn>
                        </p:par>
                        <p:par>
                          <p:cTn id="61" fill="hold" nodeType="afterGroup">
                            <p:stCondLst>
                              <p:cond delay="9100"/>
                            </p:stCondLst>
                            <p:childTnLst>
                              <p:par>
                                <p:cTn id="62" presetID="19" presetClass="emph" presetSubtype="0" fill="hold" grpId="1" nodeType="afterEffect">
                                  <p:stCondLst>
                                    <p:cond delay="0"/>
                                  </p:stCondLst>
                                  <p:childTnLst>
                                    <p:animClr clrSpc="rgb" dir="cw">
                                      <p:cBhvr override="childStyle">
                                        <p:cTn id="63" dur="1000" fill="hold"/>
                                        <p:tgtEl>
                                          <p:spTgt spid="3096"/>
                                        </p:tgtEl>
                                        <p:attrNameLst>
                                          <p:attrName>style.color</p:attrName>
                                        </p:attrNameLst>
                                      </p:cBhvr>
                                      <p:to>
                                        <a:schemeClr val="folHlink"/>
                                      </p:to>
                                    </p:animClr>
                                    <p:animClr clrSpc="rgb" dir="cw">
                                      <p:cBhvr>
                                        <p:cTn id="64" dur="1000" fill="hold"/>
                                        <p:tgtEl>
                                          <p:spTgt spid="3096"/>
                                        </p:tgtEl>
                                        <p:attrNameLst>
                                          <p:attrName>fillcolor</p:attrName>
                                        </p:attrNameLst>
                                      </p:cBhvr>
                                      <p:to>
                                        <a:schemeClr val="folHlink"/>
                                      </p:to>
                                    </p:animClr>
                                    <p:set>
                                      <p:cBhvr>
                                        <p:cTn id="65" dur="1000" fill="hold"/>
                                        <p:tgtEl>
                                          <p:spTgt spid="3096"/>
                                        </p:tgtEl>
                                        <p:attrNameLst>
                                          <p:attrName>fill.type</p:attrName>
                                        </p:attrNameLst>
                                      </p:cBhvr>
                                      <p:to>
                                        <p:strVal val="solid"/>
                                      </p:to>
                                    </p:set>
                                    <p:set>
                                      <p:cBhvr>
                                        <p:cTn id="66" dur="1000" fill="hold"/>
                                        <p:tgtEl>
                                          <p:spTgt spid="3096"/>
                                        </p:tgtEl>
                                        <p:attrNameLst>
                                          <p:attrName>fill.on</p:attrName>
                                        </p:attrNameLst>
                                      </p:cBhvr>
                                      <p:to>
                                        <p:strVal val="true"/>
                                      </p:to>
                                    </p:set>
                                  </p:childTnLst>
                                </p:cTn>
                              </p:par>
                              <p:par>
                                <p:cTn id="67" presetID="19" presetClass="emph" presetSubtype="0" fill="hold" grpId="1" nodeType="withEffect">
                                  <p:stCondLst>
                                    <p:cond delay="400"/>
                                  </p:stCondLst>
                                  <p:childTnLst>
                                    <p:animClr clrSpc="rgb" dir="cw">
                                      <p:cBhvr override="childStyle">
                                        <p:cTn id="68" dur="1000" fill="hold"/>
                                        <p:tgtEl>
                                          <p:spTgt spid="3100"/>
                                        </p:tgtEl>
                                        <p:attrNameLst>
                                          <p:attrName>style.color</p:attrName>
                                        </p:attrNameLst>
                                      </p:cBhvr>
                                      <p:to>
                                        <a:schemeClr val="accent1"/>
                                      </p:to>
                                    </p:animClr>
                                    <p:animClr clrSpc="rgb" dir="cw">
                                      <p:cBhvr>
                                        <p:cTn id="69" dur="1000" fill="hold"/>
                                        <p:tgtEl>
                                          <p:spTgt spid="3100"/>
                                        </p:tgtEl>
                                        <p:attrNameLst>
                                          <p:attrName>fillcolor</p:attrName>
                                        </p:attrNameLst>
                                      </p:cBhvr>
                                      <p:to>
                                        <a:schemeClr val="accent1"/>
                                      </p:to>
                                    </p:animClr>
                                    <p:set>
                                      <p:cBhvr>
                                        <p:cTn id="70" dur="1000" fill="hold"/>
                                        <p:tgtEl>
                                          <p:spTgt spid="3100"/>
                                        </p:tgtEl>
                                        <p:attrNameLst>
                                          <p:attrName>fill.type</p:attrName>
                                        </p:attrNameLst>
                                      </p:cBhvr>
                                      <p:to>
                                        <p:strVal val="solid"/>
                                      </p:to>
                                    </p:set>
                                    <p:set>
                                      <p:cBhvr>
                                        <p:cTn id="71" dur="1000" fill="hold"/>
                                        <p:tgtEl>
                                          <p:spTgt spid="3100"/>
                                        </p:tgtEl>
                                        <p:attrNameLst>
                                          <p:attrName>fill.on</p:attrName>
                                        </p:attrNameLst>
                                      </p:cBhvr>
                                      <p:to>
                                        <p:strVal val="true"/>
                                      </p:to>
                                    </p:set>
                                  </p:childTnLst>
                                </p:cTn>
                              </p:par>
                              <p:par>
                                <p:cTn id="72" presetID="19" presetClass="emph" presetSubtype="0" fill="hold" grpId="1" nodeType="withEffect">
                                  <p:stCondLst>
                                    <p:cond delay="900"/>
                                  </p:stCondLst>
                                  <p:childTnLst>
                                    <p:animClr clrSpc="rgb" dir="cw">
                                      <p:cBhvr override="childStyle">
                                        <p:cTn id="73" dur="1000" fill="hold"/>
                                        <p:tgtEl>
                                          <p:spTgt spid="3098"/>
                                        </p:tgtEl>
                                        <p:attrNameLst>
                                          <p:attrName>style.color</p:attrName>
                                        </p:attrNameLst>
                                      </p:cBhvr>
                                      <p:to>
                                        <a:schemeClr val="accent2"/>
                                      </p:to>
                                    </p:animClr>
                                    <p:animClr clrSpc="rgb" dir="cw">
                                      <p:cBhvr>
                                        <p:cTn id="74" dur="1000" fill="hold"/>
                                        <p:tgtEl>
                                          <p:spTgt spid="3098"/>
                                        </p:tgtEl>
                                        <p:attrNameLst>
                                          <p:attrName>fillcolor</p:attrName>
                                        </p:attrNameLst>
                                      </p:cBhvr>
                                      <p:to>
                                        <a:schemeClr val="accent2"/>
                                      </p:to>
                                    </p:animClr>
                                    <p:set>
                                      <p:cBhvr>
                                        <p:cTn id="75" dur="1000" fill="hold"/>
                                        <p:tgtEl>
                                          <p:spTgt spid="3098"/>
                                        </p:tgtEl>
                                        <p:attrNameLst>
                                          <p:attrName>fill.type</p:attrName>
                                        </p:attrNameLst>
                                      </p:cBhvr>
                                      <p:to>
                                        <p:strVal val="solid"/>
                                      </p:to>
                                    </p:set>
                                    <p:set>
                                      <p:cBhvr>
                                        <p:cTn id="76" dur="1000" fill="hold"/>
                                        <p:tgtEl>
                                          <p:spTgt spid="3098"/>
                                        </p:tgtEl>
                                        <p:attrNameLst>
                                          <p:attrName>fill.on</p:attrName>
                                        </p:attrNameLst>
                                      </p:cBhvr>
                                      <p:to>
                                        <p:strVal val="true"/>
                                      </p:to>
                                    </p:set>
                                  </p:childTnLst>
                                </p:cTn>
                              </p:par>
                              <p:par>
                                <p:cTn id="77" presetID="19" presetClass="emph" presetSubtype="0" fill="hold" grpId="1" nodeType="withEffect">
                                  <p:stCondLst>
                                    <p:cond delay="1300"/>
                                  </p:stCondLst>
                                  <p:childTnLst>
                                    <p:animClr clrSpc="rgb" dir="cw">
                                      <p:cBhvr override="childStyle">
                                        <p:cTn id="78" dur="1000" fill="hold"/>
                                        <p:tgtEl>
                                          <p:spTgt spid="3102"/>
                                        </p:tgtEl>
                                        <p:attrNameLst>
                                          <p:attrName>style.color</p:attrName>
                                        </p:attrNameLst>
                                      </p:cBhvr>
                                      <p:to>
                                        <a:schemeClr val="hlink"/>
                                      </p:to>
                                    </p:animClr>
                                    <p:animClr clrSpc="rgb" dir="cw">
                                      <p:cBhvr>
                                        <p:cTn id="79" dur="1000" fill="hold"/>
                                        <p:tgtEl>
                                          <p:spTgt spid="3102"/>
                                        </p:tgtEl>
                                        <p:attrNameLst>
                                          <p:attrName>fillcolor</p:attrName>
                                        </p:attrNameLst>
                                      </p:cBhvr>
                                      <p:to>
                                        <a:schemeClr val="hlink"/>
                                      </p:to>
                                    </p:animClr>
                                    <p:set>
                                      <p:cBhvr>
                                        <p:cTn id="80" dur="1000" fill="hold"/>
                                        <p:tgtEl>
                                          <p:spTgt spid="3102"/>
                                        </p:tgtEl>
                                        <p:attrNameLst>
                                          <p:attrName>fill.type</p:attrName>
                                        </p:attrNameLst>
                                      </p:cBhvr>
                                      <p:to>
                                        <p:strVal val="solid"/>
                                      </p:to>
                                    </p:set>
                                    <p:set>
                                      <p:cBhvr>
                                        <p:cTn id="81" dur="1000" fill="hold"/>
                                        <p:tgtEl>
                                          <p:spTgt spid="310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animBg="1"/>
      <p:bldP spid="3093" grpId="0" animBg="1"/>
      <p:bldP spid="3094" grpId="0" animBg="1"/>
      <p:bldP spid="3095" grpId="0" animBg="1"/>
      <p:bldP spid="3096" grpId="0" animBg="1"/>
      <p:bldP spid="3096" grpId="1" animBg="1"/>
      <p:bldP spid="3097" grpId="0" animBg="1"/>
      <p:bldP spid="3098" grpId="0" animBg="1"/>
      <p:bldP spid="3098" grpId="1" animBg="1"/>
      <p:bldP spid="3099" grpId="0" animBg="1"/>
      <p:bldP spid="3100" grpId="0" animBg="1"/>
      <p:bldP spid="3100" grpId="1" animBg="1"/>
      <p:bldP spid="3101" grpId="0" animBg="1"/>
      <p:bldP spid="3102" grpId="0" animBg="1"/>
      <p:bldP spid="3102" grpId="1" animBg="1"/>
      <p:bldP spid="3074" grpId="0"/>
      <p:bldP spid="3075" grpId="0" build="p">
        <p:tmplLst>
          <p:tmpl lvl="1">
            <p:tnLst>
              <p:par>
                <p:cTn presetID="37"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900" decel="100000" fill="hold"/>
                        <p:tgtEl>
                          <p:spTgt spid="3075"/>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tnLst>
          </p:tmpl>
        </p:tmplLst>
      </p:bldP>
      <p:bldP spid="310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425378-336E-4E26-BE09-768B0A32A64D}" type="slidenum">
              <a:rPr lang="en-US"/>
              <a:pPr/>
              <a:t>‹#›</a:t>
            </a:fld>
            <a:endParaRPr lang="en-US"/>
          </a:p>
        </p:txBody>
      </p:sp>
    </p:spTree>
    <p:extLst>
      <p:ext uri="{BB962C8B-B14F-4D97-AF65-F5344CB8AC3E}">
        <p14:creationId xmlns:p14="http://schemas.microsoft.com/office/powerpoint/2010/main" val="329235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84163"/>
            <a:ext cx="2063750" cy="5842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28625" y="284163"/>
            <a:ext cx="6042025"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6A49FC-4378-494F-A8B3-112A87D49A87}" type="slidenum">
              <a:rPr lang="en-US"/>
              <a:pPr/>
              <a:t>‹#›</a:t>
            </a:fld>
            <a:endParaRPr lang="en-US"/>
          </a:p>
        </p:txBody>
      </p:sp>
    </p:spTree>
    <p:extLst>
      <p:ext uri="{BB962C8B-B14F-4D97-AF65-F5344CB8AC3E}">
        <p14:creationId xmlns:p14="http://schemas.microsoft.com/office/powerpoint/2010/main" val="3582602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284163"/>
            <a:ext cx="6734175" cy="944562"/>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20B156-C157-4216-B639-82C9AB02C910}" type="slidenum">
              <a:rPr lang="en-US"/>
              <a:pPr/>
              <a:t>‹#›</a:t>
            </a:fld>
            <a:endParaRPr lang="en-US"/>
          </a:p>
        </p:txBody>
      </p:sp>
    </p:spTree>
    <p:extLst>
      <p:ext uri="{BB962C8B-B14F-4D97-AF65-F5344CB8AC3E}">
        <p14:creationId xmlns:p14="http://schemas.microsoft.com/office/powerpoint/2010/main" val="247736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284163"/>
            <a:ext cx="6734175" cy="944562"/>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8E9BB-E905-4292-8450-5FDA8B1935D7}" type="slidenum">
              <a:rPr lang="en-US"/>
              <a:pPr/>
              <a:t>‹#›</a:t>
            </a:fld>
            <a:endParaRPr lang="en-US"/>
          </a:p>
        </p:txBody>
      </p:sp>
    </p:spTree>
    <p:extLst>
      <p:ext uri="{BB962C8B-B14F-4D97-AF65-F5344CB8AC3E}">
        <p14:creationId xmlns:p14="http://schemas.microsoft.com/office/powerpoint/2010/main" val="3381963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625" y="284163"/>
            <a:ext cx="6734175" cy="944562"/>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7AA58E8-1077-4E20-A83C-FB6040B8A3DC}" type="slidenum">
              <a:rPr lang="en-US"/>
              <a:pPr/>
              <a:t>‹#›</a:t>
            </a:fld>
            <a:endParaRPr lang="en-US"/>
          </a:p>
        </p:txBody>
      </p:sp>
    </p:spTree>
    <p:extLst>
      <p:ext uri="{BB962C8B-B14F-4D97-AF65-F5344CB8AC3E}">
        <p14:creationId xmlns:p14="http://schemas.microsoft.com/office/powerpoint/2010/main" val="381171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28625" y="284163"/>
            <a:ext cx="6734175" cy="944562"/>
          </a:xfrm>
        </p:spPr>
        <p:txBody>
          <a:bodyPr/>
          <a:lstStyle/>
          <a:p>
            <a:r>
              <a:rPr lang="en-US" smtClean="0"/>
              <a:t>Click to edit Master title style</a:t>
            </a:r>
            <a:endParaRPr lang="id-ID"/>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A56BB35-54AD-4D05-A264-EF990FB23209}" type="slidenum">
              <a:rPr lang="en-US"/>
              <a:pPr/>
              <a:t>‹#›</a:t>
            </a:fld>
            <a:endParaRPr lang="en-US"/>
          </a:p>
        </p:txBody>
      </p:sp>
    </p:spTree>
    <p:extLst>
      <p:ext uri="{BB962C8B-B14F-4D97-AF65-F5344CB8AC3E}">
        <p14:creationId xmlns:p14="http://schemas.microsoft.com/office/powerpoint/2010/main" val="545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FD2740-E85B-4785-B35E-EC8C30B48C24}" type="slidenum">
              <a:rPr lang="en-US"/>
              <a:pPr/>
              <a:t>‹#›</a:t>
            </a:fld>
            <a:endParaRPr lang="en-US"/>
          </a:p>
        </p:txBody>
      </p:sp>
    </p:spTree>
    <p:extLst>
      <p:ext uri="{BB962C8B-B14F-4D97-AF65-F5344CB8AC3E}">
        <p14:creationId xmlns:p14="http://schemas.microsoft.com/office/powerpoint/2010/main" val="90048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BB600D-961E-4E71-8FF5-3D2BA6ADF5FB}" type="slidenum">
              <a:rPr lang="en-US"/>
              <a:pPr/>
              <a:t>‹#›</a:t>
            </a:fld>
            <a:endParaRPr lang="en-US"/>
          </a:p>
        </p:txBody>
      </p:sp>
    </p:spTree>
    <p:extLst>
      <p:ext uri="{BB962C8B-B14F-4D97-AF65-F5344CB8AC3E}">
        <p14:creationId xmlns:p14="http://schemas.microsoft.com/office/powerpoint/2010/main" val="148396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974823-70B8-4162-9BA5-87496FF5B5A3}" type="slidenum">
              <a:rPr lang="en-US"/>
              <a:pPr/>
              <a:t>‹#›</a:t>
            </a:fld>
            <a:endParaRPr lang="en-US"/>
          </a:p>
        </p:txBody>
      </p:sp>
    </p:spTree>
    <p:extLst>
      <p:ext uri="{BB962C8B-B14F-4D97-AF65-F5344CB8AC3E}">
        <p14:creationId xmlns:p14="http://schemas.microsoft.com/office/powerpoint/2010/main" val="236361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10E0E9-CDE4-4C88-B2C9-B87138AE8B28}" type="slidenum">
              <a:rPr lang="en-US"/>
              <a:pPr/>
              <a:t>‹#›</a:t>
            </a:fld>
            <a:endParaRPr lang="en-US"/>
          </a:p>
        </p:txBody>
      </p:sp>
    </p:spTree>
    <p:extLst>
      <p:ext uri="{BB962C8B-B14F-4D97-AF65-F5344CB8AC3E}">
        <p14:creationId xmlns:p14="http://schemas.microsoft.com/office/powerpoint/2010/main" val="139240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6A8EA0-97A4-471C-AFAC-6BD699766F20}" type="slidenum">
              <a:rPr lang="en-US"/>
              <a:pPr/>
              <a:t>‹#›</a:t>
            </a:fld>
            <a:endParaRPr lang="en-US"/>
          </a:p>
        </p:txBody>
      </p:sp>
    </p:spTree>
    <p:extLst>
      <p:ext uri="{BB962C8B-B14F-4D97-AF65-F5344CB8AC3E}">
        <p14:creationId xmlns:p14="http://schemas.microsoft.com/office/powerpoint/2010/main" val="155876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5F961C-7FF3-40FC-B0B8-D19676141301}" type="slidenum">
              <a:rPr lang="en-US"/>
              <a:pPr/>
              <a:t>‹#›</a:t>
            </a:fld>
            <a:endParaRPr lang="en-US"/>
          </a:p>
        </p:txBody>
      </p:sp>
    </p:spTree>
    <p:extLst>
      <p:ext uri="{BB962C8B-B14F-4D97-AF65-F5344CB8AC3E}">
        <p14:creationId xmlns:p14="http://schemas.microsoft.com/office/powerpoint/2010/main" val="146431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777B0C-CBA3-4A0A-ACF6-36E27CAD5868}" type="slidenum">
              <a:rPr lang="en-US"/>
              <a:pPr/>
              <a:t>‹#›</a:t>
            </a:fld>
            <a:endParaRPr lang="en-US"/>
          </a:p>
        </p:txBody>
      </p:sp>
    </p:spTree>
    <p:extLst>
      <p:ext uri="{BB962C8B-B14F-4D97-AF65-F5344CB8AC3E}">
        <p14:creationId xmlns:p14="http://schemas.microsoft.com/office/powerpoint/2010/main" val="337300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C3D21F-C046-4E38-BDD5-85178D57820F}" type="slidenum">
              <a:rPr lang="en-US"/>
              <a:pPr/>
              <a:t>‹#›</a:t>
            </a:fld>
            <a:endParaRPr lang="en-US"/>
          </a:p>
        </p:txBody>
      </p:sp>
    </p:spTree>
    <p:extLst>
      <p:ext uri="{BB962C8B-B14F-4D97-AF65-F5344CB8AC3E}">
        <p14:creationId xmlns:p14="http://schemas.microsoft.com/office/powerpoint/2010/main" val="339437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295275" y="342900"/>
            <a:ext cx="8848725" cy="6515100"/>
          </a:xfrm>
          <a:custGeom>
            <a:avLst/>
            <a:gdLst>
              <a:gd name="T0" fmla="*/ 5574 w 5574"/>
              <a:gd name="T1" fmla="*/ 4104 h 4104"/>
              <a:gd name="T2" fmla="*/ 5574 w 5574"/>
              <a:gd name="T3" fmla="*/ 24 h 4104"/>
              <a:gd name="T4" fmla="*/ 4194 w 5574"/>
              <a:gd name="T5" fmla="*/ 24 h 4104"/>
              <a:gd name="T6" fmla="*/ 2310 w 5574"/>
              <a:gd name="T7" fmla="*/ 24 h 4104"/>
              <a:gd name="T8" fmla="*/ 144 w 5574"/>
              <a:gd name="T9" fmla="*/ 42 h 4104"/>
              <a:gd name="T10" fmla="*/ 16 w 5574"/>
              <a:gd name="T11" fmla="*/ 202 h 4104"/>
              <a:gd name="T12" fmla="*/ 16 w 5574"/>
              <a:gd name="T13" fmla="*/ 835 h 4104"/>
              <a:gd name="T14" fmla="*/ 12 w 5574"/>
              <a:gd name="T15" fmla="*/ 2700 h 4104"/>
              <a:gd name="T16" fmla="*/ 6 w 5574"/>
              <a:gd name="T17" fmla="*/ 4104 h 4104"/>
              <a:gd name="T18" fmla="*/ 5574 w 5574"/>
              <a:gd name="T19" fmla="*/ 4104 h 4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32" name="Freeform 8"/>
          <p:cNvSpPr>
            <a:spLocks/>
          </p:cNvSpPr>
          <p:nvPr/>
        </p:nvSpPr>
        <p:spPr bwMode="gray">
          <a:xfrm>
            <a:off x="328613" y="0"/>
            <a:ext cx="8821737" cy="314325"/>
          </a:xfrm>
          <a:custGeom>
            <a:avLst/>
            <a:gdLst>
              <a:gd name="T0" fmla="*/ 5553 w 5557"/>
              <a:gd name="T1" fmla="*/ 0 h 198"/>
              <a:gd name="T2" fmla="*/ 5553 w 5557"/>
              <a:gd name="T3" fmla="*/ 150 h 198"/>
              <a:gd name="T4" fmla="*/ 4585 w 5557"/>
              <a:gd name="T5" fmla="*/ 186 h 198"/>
              <a:gd name="T6" fmla="*/ 2246 w 5557"/>
              <a:gd name="T7" fmla="*/ 180 h 198"/>
              <a:gd name="T8" fmla="*/ 960 w 5557"/>
              <a:gd name="T9" fmla="*/ 180 h 198"/>
              <a:gd name="T10" fmla="*/ 76 w 5557"/>
              <a:gd name="T11" fmla="*/ 198 h 198"/>
              <a:gd name="T12" fmla="*/ 1 w 5557"/>
              <a:gd name="T13" fmla="*/ 153 h 198"/>
              <a:gd name="T14" fmla="*/ 1 w 5557"/>
              <a:gd name="T15" fmla="*/ 0 h 198"/>
              <a:gd name="T16" fmla="*/ 5553 w 5557"/>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33" name="Freeform 9"/>
          <p:cNvSpPr>
            <a:spLocks/>
          </p:cNvSpPr>
          <p:nvPr/>
        </p:nvSpPr>
        <p:spPr bwMode="gray">
          <a:xfrm>
            <a:off x="-1588" y="393700"/>
            <a:ext cx="242888" cy="6469063"/>
          </a:xfrm>
          <a:custGeom>
            <a:avLst/>
            <a:gdLst>
              <a:gd name="T0" fmla="*/ 0 w 153"/>
              <a:gd name="T1" fmla="*/ 4061 h 4067"/>
              <a:gd name="T2" fmla="*/ 145 w 153"/>
              <a:gd name="T3" fmla="*/ 4064 h 4067"/>
              <a:gd name="T4" fmla="*/ 149 w 153"/>
              <a:gd name="T5" fmla="*/ 3364 h 4067"/>
              <a:gd name="T6" fmla="*/ 137 w 153"/>
              <a:gd name="T7" fmla="*/ 1651 h 4067"/>
              <a:gd name="T8" fmla="*/ 139 w 153"/>
              <a:gd name="T9" fmla="*/ 710 h 4067"/>
              <a:gd name="T10" fmla="*/ 136 w 153"/>
              <a:gd name="T11" fmla="*/ 65 h 4067"/>
              <a:gd name="T12" fmla="*/ 102 w 153"/>
              <a:gd name="T13" fmla="*/ 18 h 4067"/>
              <a:gd name="T14" fmla="*/ 1 w 153"/>
              <a:gd name="T15" fmla="*/ 7 h 4067"/>
              <a:gd name="T16" fmla="*/ 0 w 153"/>
              <a:gd name="T17" fmla="*/ 4061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34" name="Freeform 10"/>
          <p:cNvSpPr>
            <a:spLocks/>
          </p:cNvSpPr>
          <p:nvPr/>
        </p:nvSpPr>
        <p:spPr bwMode="gray">
          <a:xfrm>
            <a:off x="-3175" y="0"/>
            <a:ext cx="247650" cy="327025"/>
          </a:xfrm>
          <a:custGeom>
            <a:avLst/>
            <a:gdLst>
              <a:gd name="T0" fmla="*/ 2 w 156"/>
              <a:gd name="T1" fmla="*/ 0 h 206"/>
              <a:gd name="T2" fmla="*/ 150 w 156"/>
              <a:gd name="T3" fmla="*/ 0 h 206"/>
              <a:gd name="T4" fmla="*/ 144 w 156"/>
              <a:gd name="T5" fmla="*/ 149 h 206"/>
              <a:gd name="T6" fmla="*/ 87 w 156"/>
              <a:gd name="T7" fmla="*/ 197 h 206"/>
              <a:gd name="T8" fmla="*/ 0 w 156"/>
              <a:gd name="T9" fmla="*/ 197 h 206"/>
              <a:gd name="T10" fmla="*/ 2 w 156"/>
              <a:gd name="T11" fmla="*/ 0 h 206"/>
            </a:gdLst>
            <a:ahLst/>
            <a:cxnLst>
              <a:cxn ang="0">
                <a:pos x="T0" y="T1"/>
              </a:cxn>
              <a:cxn ang="0">
                <a:pos x="T2" y="T3"/>
              </a:cxn>
              <a:cxn ang="0">
                <a:pos x="T4" y="T5"/>
              </a:cxn>
              <a:cxn ang="0">
                <a:pos x="T6" y="T7"/>
              </a:cxn>
              <a:cxn ang="0">
                <a:pos x="T8" y="T9"/>
              </a:cxn>
              <a:cxn ang="0">
                <a:pos x="T10" y="T11"/>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nvGrpSpPr>
          <p:cNvPr id="1035" name="Group 11"/>
          <p:cNvGrpSpPr>
            <a:grpSpLocks/>
          </p:cNvGrpSpPr>
          <p:nvPr/>
        </p:nvGrpSpPr>
        <p:grpSpPr bwMode="auto">
          <a:xfrm>
            <a:off x="7343775" y="133350"/>
            <a:ext cx="1692275" cy="1160463"/>
            <a:chOff x="4688" y="182"/>
            <a:chExt cx="956" cy="656"/>
          </a:xfrm>
        </p:grpSpPr>
        <p:sp>
          <p:nvSpPr>
            <p:cNvPr id="1036" name="Freeform 12" descr="1"/>
            <p:cNvSpPr>
              <a:spLocks/>
            </p:cNvSpPr>
            <p:nvPr/>
          </p:nvSpPr>
          <p:spPr bwMode="gray">
            <a:xfrm>
              <a:off x="4688" y="182"/>
              <a:ext cx="462" cy="305"/>
            </a:xfrm>
            <a:custGeom>
              <a:avLst/>
              <a:gdLst>
                <a:gd name="T0" fmla="*/ 32 w 1718"/>
                <a:gd name="T1" fmla="*/ 70 h 1134"/>
                <a:gd name="T2" fmla="*/ 138 w 1718"/>
                <a:gd name="T3" fmla="*/ 20 h 1134"/>
                <a:gd name="T4" fmla="*/ 412 w 1718"/>
                <a:gd name="T5" fmla="*/ 32 h 1134"/>
                <a:gd name="T6" fmla="*/ 682 w 1718"/>
                <a:gd name="T7" fmla="*/ 11 h 1134"/>
                <a:gd name="T8" fmla="*/ 1010 w 1718"/>
                <a:gd name="T9" fmla="*/ 17 h 1134"/>
                <a:gd name="T10" fmla="*/ 1276 w 1718"/>
                <a:gd name="T11" fmla="*/ 30 h 1134"/>
                <a:gd name="T12" fmla="*/ 1462 w 1718"/>
                <a:gd name="T13" fmla="*/ 11 h 1134"/>
                <a:gd name="T14" fmla="*/ 1618 w 1718"/>
                <a:gd name="T15" fmla="*/ 18 h 1134"/>
                <a:gd name="T16" fmla="*/ 1704 w 1718"/>
                <a:gd name="T17" fmla="*/ 120 h 1134"/>
                <a:gd name="T18" fmla="*/ 1700 w 1718"/>
                <a:gd name="T19" fmla="*/ 338 h 1134"/>
                <a:gd name="T20" fmla="*/ 1708 w 1718"/>
                <a:gd name="T21" fmla="*/ 665 h 1134"/>
                <a:gd name="T22" fmla="*/ 1698 w 1718"/>
                <a:gd name="T23" fmla="*/ 857 h 1134"/>
                <a:gd name="T24" fmla="*/ 1710 w 1718"/>
                <a:gd name="T25" fmla="*/ 1043 h 1134"/>
                <a:gd name="T26" fmla="*/ 1656 w 1718"/>
                <a:gd name="T27" fmla="*/ 1120 h 1134"/>
                <a:gd name="T28" fmla="*/ 1480 w 1718"/>
                <a:gd name="T29" fmla="*/ 1122 h 1134"/>
                <a:gd name="T30" fmla="*/ 1254 w 1718"/>
                <a:gd name="T31" fmla="*/ 1111 h 1134"/>
                <a:gd name="T32" fmla="*/ 920 w 1718"/>
                <a:gd name="T33" fmla="*/ 1126 h 1134"/>
                <a:gd name="T34" fmla="*/ 584 w 1718"/>
                <a:gd name="T35" fmla="*/ 1109 h 1134"/>
                <a:gd name="T36" fmla="*/ 322 w 1718"/>
                <a:gd name="T37" fmla="*/ 1123 h 1134"/>
                <a:gd name="T38" fmla="*/ 88 w 1718"/>
                <a:gd name="T39" fmla="*/ 1116 h 1134"/>
                <a:gd name="T40" fmla="*/ 14 w 1718"/>
                <a:gd name="T41" fmla="*/ 1029 h 1134"/>
                <a:gd name="T42" fmla="*/ 23 w 1718"/>
                <a:gd name="T43" fmla="*/ 847 h 1134"/>
                <a:gd name="T44" fmla="*/ 20 w 1718"/>
                <a:gd name="T45" fmla="*/ 657 h 1134"/>
                <a:gd name="T46" fmla="*/ 4 w 1718"/>
                <a:gd name="T47" fmla="*/ 405 h 1134"/>
                <a:gd name="T48" fmla="*/ 20 w 1718"/>
                <a:gd name="T49" fmla="*/ 222 h 1134"/>
                <a:gd name="T50" fmla="*/ 32 w 1718"/>
                <a:gd name="T51" fmla="*/ 7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1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37" name="Freeform 13"/>
            <p:cNvSpPr>
              <a:spLocks/>
            </p:cNvSpPr>
            <p:nvPr/>
          </p:nvSpPr>
          <p:spPr bwMode="gray">
            <a:xfrm>
              <a:off x="5182" y="182"/>
              <a:ext cx="462" cy="306"/>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38" name="Freeform 14"/>
            <p:cNvSpPr>
              <a:spLocks/>
            </p:cNvSpPr>
            <p:nvPr/>
          </p:nvSpPr>
          <p:spPr bwMode="gray">
            <a:xfrm>
              <a:off x="4688" y="532"/>
              <a:ext cx="462" cy="305"/>
            </a:xfrm>
            <a:custGeom>
              <a:avLst/>
              <a:gdLst>
                <a:gd name="T0" fmla="*/ 32 w 1718"/>
                <a:gd name="T1" fmla="*/ 70 h 1134"/>
                <a:gd name="T2" fmla="*/ 138 w 1718"/>
                <a:gd name="T3" fmla="*/ 20 h 1134"/>
                <a:gd name="T4" fmla="*/ 412 w 1718"/>
                <a:gd name="T5" fmla="*/ 32 h 1134"/>
                <a:gd name="T6" fmla="*/ 682 w 1718"/>
                <a:gd name="T7" fmla="*/ 11 h 1134"/>
                <a:gd name="T8" fmla="*/ 1010 w 1718"/>
                <a:gd name="T9" fmla="*/ 17 h 1134"/>
                <a:gd name="T10" fmla="*/ 1276 w 1718"/>
                <a:gd name="T11" fmla="*/ 30 h 1134"/>
                <a:gd name="T12" fmla="*/ 1462 w 1718"/>
                <a:gd name="T13" fmla="*/ 11 h 1134"/>
                <a:gd name="T14" fmla="*/ 1618 w 1718"/>
                <a:gd name="T15" fmla="*/ 18 h 1134"/>
                <a:gd name="T16" fmla="*/ 1704 w 1718"/>
                <a:gd name="T17" fmla="*/ 120 h 1134"/>
                <a:gd name="T18" fmla="*/ 1700 w 1718"/>
                <a:gd name="T19" fmla="*/ 338 h 1134"/>
                <a:gd name="T20" fmla="*/ 1708 w 1718"/>
                <a:gd name="T21" fmla="*/ 665 h 1134"/>
                <a:gd name="T22" fmla="*/ 1698 w 1718"/>
                <a:gd name="T23" fmla="*/ 857 h 1134"/>
                <a:gd name="T24" fmla="*/ 1710 w 1718"/>
                <a:gd name="T25" fmla="*/ 1043 h 1134"/>
                <a:gd name="T26" fmla="*/ 1656 w 1718"/>
                <a:gd name="T27" fmla="*/ 1120 h 1134"/>
                <a:gd name="T28" fmla="*/ 1480 w 1718"/>
                <a:gd name="T29" fmla="*/ 1122 h 1134"/>
                <a:gd name="T30" fmla="*/ 1254 w 1718"/>
                <a:gd name="T31" fmla="*/ 1111 h 1134"/>
                <a:gd name="T32" fmla="*/ 920 w 1718"/>
                <a:gd name="T33" fmla="*/ 1126 h 1134"/>
                <a:gd name="T34" fmla="*/ 584 w 1718"/>
                <a:gd name="T35" fmla="*/ 1109 h 1134"/>
                <a:gd name="T36" fmla="*/ 322 w 1718"/>
                <a:gd name="T37" fmla="*/ 1123 h 1134"/>
                <a:gd name="T38" fmla="*/ 88 w 1718"/>
                <a:gd name="T39" fmla="*/ 1116 h 1134"/>
                <a:gd name="T40" fmla="*/ 14 w 1718"/>
                <a:gd name="T41" fmla="*/ 1029 h 1134"/>
                <a:gd name="T42" fmla="*/ 23 w 1718"/>
                <a:gd name="T43" fmla="*/ 847 h 1134"/>
                <a:gd name="T44" fmla="*/ 20 w 1718"/>
                <a:gd name="T45" fmla="*/ 657 h 1134"/>
                <a:gd name="T46" fmla="*/ 4 w 1718"/>
                <a:gd name="T47" fmla="*/ 405 h 1134"/>
                <a:gd name="T48" fmla="*/ 20 w 1718"/>
                <a:gd name="T49" fmla="*/ 222 h 1134"/>
                <a:gd name="T50" fmla="*/ 32 w 1718"/>
                <a:gd name="T51" fmla="*/ 7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39" name="Freeform 15"/>
            <p:cNvSpPr>
              <a:spLocks/>
            </p:cNvSpPr>
            <p:nvPr/>
          </p:nvSpPr>
          <p:spPr bwMode="gray">
            <a:xfrm>
              <a:off x="5182" y="532"/>
              <a:ext cx="462" cy="306"/>
            </a:xfrm>
            <a:custGeom>
              <a:avLst/>
              <a:gdLst>
                <a:gd name="T0" fmla="*/ 20 w 1712"/>
                <a:gd name="T1" fmla="*/ 62 h 1134"/>
                <a:gd name="T2" fmla="*/ 132 w 1712"/>
                <a:gd name="T3" fmla="*/ 20 h 1134"/>
                <a:gd name="T4" fmla="*/ 406 w 1712"/>
                <a:gd name="T5" fmla="*/ 32 h 1134"/>
                <a:gd name="T6" fmla="*/ 746 w 1712"/>
                <a:gd name="T7" fmla="*/ 8 h 1134"/>
                <a:gd name="T8" fmla="*/ 1054 w 1712"/>
                <a:gd name="T9" fmla="*/ 26 h 1134"/>
                <a:gd name="T10" fmla="*/ 1270 w 1712"/>
                <a:gd name="T11" fmla="*/ 30 h 1134"/>
                <a:gd name="T12" fmla="*/ 1474 w 1712"/>
                <a:gd name="T13" fmla="*/ 6 h 1134"/>
                <a:gd name="T14" fmla="*/ 1612 w 1712"/>
                <a:gd name="T15" fmla="*/ 18 h 1134"/>
                <a:gd name="T16" fmla="*/ 1698 w 1712"/>
                <a:gd name="T17" fmla="*/ 120 h 1134"/>
                <a:gd name="T18" fmla="*/ 1694 w 1712"/>
                <a:gd name="T19" fmla="*/ 338 h 1134"/>
                <a:gd name="T20" fmla="*/ 1704 w 1712"/>
                <a:gd name="T21" fmla="*/ 750 h 1134"/>
                <a:gd name="T22" fmla="*/ 1694 w 1712"/>
                <a:gd name="T23" fmla="*/ 902 h 1134"/>
                <a:gd name="T24" fmla="*/ 1696 w 1712"/>
                <a:gd name="T25" fmla="*/ 1038 h 1134"/>
                <a:gd name="T26" fmla="*/ 1650 w 1712"/>
                <a:gd name="T27" fmla="*/ 1120 h 1134"/>
                <a:gd name="T28" fmla="*/ 1474 w 1712"/>
                <a:gd name="T29" fmla="*/ 1122 h 1134"/>
                <a:gd name="T30" fmla="*/ 1250 w 1712"/>
                <a:gd name="T31" fmla="*/ 1102 h 1134"/>
                <a:gd name="T32" fmla="*/ 914 w 1712"/>
                <a:gd name="T33" fmla="*/ 1126 h 1134"/>
                <a:gd name="T34" fmla="*/ 580 w 1712"/>
                <a:gd name="T35" fmla="*/ 1100 h 1134"/>
                <a:gd name="T36" fmla="*/ 344 w 1712"/>
                <a:gd name="T37" fmla="*/ 1116 h 1134"/>
                <a:gd name="T38" fmla="*/ 64 w 1712"/>
                <a:gd name="T39" fmla="*/ 1116 h 1134"/>
                <a:gd name="T40" fmla="*/ 8 w 1712"/>
                <a:gd name="T41" fmla="*/ 1020 h 1134"/>
                <a:gd name="T42" fmla="*/ 16 w 1712"/>
                <a:gd name="T43" fmla="*/ 860 h 1134"/>
                <a:gd name="T44" fmla="*/ 16 w 1712"/>
                <a:gd name="T45" fmla="*/ 550 h 1134"/>
                <a:gd name="T46" fmla="*/ 2 w 1712"/>
                <a:gd name="T47" fmla="*/ 384 h 1134"/>
                <a:gd name="T48" fmla="*/ 14 w 1712"/>
                <a:gd name="T49" fmla="*/ 222 h 1134"/>
                <a:gd name="T50" fmla="*/ 20 w 1712"/>
                <a:gd name="T51" fmla="*/ 6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8"/>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pic>
        <p:nvPicPr>
          <p:cNvPr id="1040" name="Picture 16" descr="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gray">
          <a:xfrm rot="-596429">
            <a:off x="8755063" y="36513"/>
            <a:ext cx="182562" cy="6032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428625" y="284163"/>
            <a:ext cx="67341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8B1CA0D-5A45-4AD6-902B-6287C781B9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9" presetClass="emph" presetSubtype="0" fill="hold" grpId="0" nodeType="afterEffect">
                                  <p:stCondLst>
                                    <p:cond delay="0"/>
                                  </p:stCondLst>
                                  <p:childTnLst>
                                    <p:animClr clrSpc="rgb" dir="cw">
                                      <p:cBhvr override="childStyle">
                                        <p:cTn id="12" dur="1200" fill="hold"/>
                                        <p:tgtEl>
                                          <p:spTgt spid="1032"/>
                                        </p:tgtEl>
                                        <p:attrNameLst>
                                          <p:attrName>style.color</p:attrName>
                                        </p:attrNameLst>
                                      </p:cBhvr>
                                      <p:to>
                                        <a:schemeClr val="folHlink"/>
                                      </p:to>
                                    </p:animClr>
                                    <p:animClr clrSpc="rgb" dir="cw">
                                      <p:cBhvr>
                                        <p:cTn id="13" dur="1200" fill="hold"/>
                                        <p:tgtEl>
                                          <p:spTgt spid="1032"/>
                                        </p:tgtEl>
                                        <p:attrNameLst>
                                          <p:attrName>fillcolor</p:attrName>
                                        </p:attrNameLst>
                                      </p:cBhvr>
                                      <p:to>
                                        <a:schemeClr val="folHlink"/>
                                      </p:to>
                                    </p:animClr>
                                    <p:set>
                                      <p:cBhvr>
                                        <p:cTn id="14" dur="1200" fill="hold"/>
                                        <p:tgtEl>
                                          <p:spTgt spid="1032"/>
                                        </p:tgtEl>
                                        <p:attrNameLst>
                                          <p:attrName>fill.type</p:attrName>
                                        </p:attrNameLst>
                                      </p:cBhvr>
                                      <p:to>
                                        <p:strVal val="solid"/>
                                      </p:to>
                                    </p:set>
                                    <p:set>
                                      <p:cBhvr>
                                        <p:cTn id="15" dur="1200" fill="hold"/>
                                        <p:tgtEl>
                                          <p:spTgt spid="1032"/>
                                        </p:tgtEl>
                                        <p:attrNameLst>
                                          <p:attrName>fill.on</p:attrName>
                                        </p:attrNameLst>
                                      </p:cBhvr>
                                      <p:to>
                                        <p:strVal val="true"/>
                                      </p:to>
                                    </p:set>
                                  </p:childTnLst>
                                </p:cTn>
                              </p:par>
                              <p:par>
                                <p:cTn id="16" presetID="19" presetClass="emph" presetSubtype="0" fill="hold" grpId="0" nodeType="withEffect">
                                  <p:stCondLst>
                                    <p:cond delay="800"/>
                                  </p:stCondLst>
                                  <p:childTnLst>
                                    <p:animClr clrSpc="rgb" dir="cw">
                                      <p:cBhvr override="childStyle">
                                        <p:cTn id="17" dur="1300" fill="hold"/>
                                        <p:tgtEl>
                                          <p:spTgt spid="1034"/>
                                        </p:tgtEl>
                                        <p:attrNameLst>
                                          <p:attrName>style.color</p:attrName>
                                        </p:attrNameLst>
                                      </p:cBhvr>
                                      <p:to>
                                        <a:schemeClr val="hlink"/>
                                      </p:to>
                                    </p:animClr>
                                    <p:animClr clrSpc="rgb" dir="cw">
                                      <p:cBhvr>
                                        <p:cTn id="18" dur="1300" fill="hold"/>
                                        <p:tgtEl>
                                          <p:spTgt spid="1034"/>
                                        </p:tgtEl>
                                        <p:attrNameLst>
                                          <p:attrName>fillcolor</p:attrName>
                                        </p:attrNameLst>
                                      </p:cBhvr>
                                      <p:to>
                                        <a:schemeClr val="hlink"/>
                                      </p:to>
                                    </p:animClr>
                                    <p:set>
                                      <p:cBhvr>
                                        <p:cTn id="19" dur="1300" fill="hold"/>
                                        <p:tgtEl>
                                          <p:spTgt spid="1034"/>
                                        </p:tgtEl>
                                        <p:attrNameLst>
                                          <p:attrName>fill.type</p:attrName>
                                        </p:attrNameLst>
                                      </p:cBhvr>
                                      <p:to>
                                        <p:strVal val="solid"/>
                                      </p:to>
                                    </p:set>
                                    <p:set>
                                      <p:cBhvr>
                                        <p:cTn id="20" dur="1300" fill="hold"/>
                                        <p:tgtEl>
                                          <p:spTgt spid="1034"/>
                                        </p:tgtEl>
                                        <p:attrNameLst>
                                          <p:attrName>fill.on</p:attrName>
                                        </p:attrNameLst>
                                      </p:cBhvr>
                                      <p:to>
                                        <p:strVal val="true"/>
                                      </p:to>
                                    </p:set>
                                  </p:childTnLst>
                                </p:cTn>
                              </p:par>
                              <p:par>
                                <p:cTn id="21" presetID="19" presetClass="emph" presetSubtype="0" fill="hold" grpId="0" nodeType="withEffect">
                                  <p:stCondLst>
                                    <p:cond delay="1700"/>
                                  </p:stCondLst>
                                  <p:childTnLst>
                                    <p:animClr clrSpc="rgb" dir="cw">
                                      <p:cBhvr override="childStyle">
                                        <p:cTn id="22" dur="1300" fill="hold"/>
                                        <p:tgtEl>
                                          <p:spTgt spid="1033"/>
                                        </p:tgtEl>
                                        <p:attrNameLst>
                                          <p:attrName>style.color</p:attrName>
                                        </p:attrNameLst>
                                      </p:cBhvr>
                                      <p:to>
                                        <a:schemeClr val="accent1"/>
                                      </p:to>
                                    </p:animClr>
                                    <p:animClr clrSpc="rgb" dir="cw">
                                      <p:cBhvr>
                                        <p:cTn id="23" dur="1300" fill="hold"/>
                                        <p:tgtEl>
                                          <p:spTgt spid="1033"/>
                                        </p:tgtEl>
                                        <p:attrNameLst>
                                          <p:attrName>fillcolor</p:attrName>
                                        </p:attrNameLst>
                                      </p:cBhvr>
                                      <p:to>
                                        <a:schemeClr val="accent1"/>
                                      </p:to>
                                    </p:animClr>
                                    <p:set>
                                      <p:cBhvr>
                                        <p:cTn id="24" dur="1300" fill="hold"/>
                                        <p:tgtEl>
                                          <p:spTgt spid="1033"/>
                                        </p:tgtEl>
                                        <p:attrNameLst>
                                          <p:attrName>fill.type</p:attrName>
                                        </p:attrNameLst>
                                      </p:cBhvr>
                                      <p:to>
                                        <p:strVal val="solid"/>
                                      </p:to>
                                    </p:set>
                                    <p:set>
                                      <p:cBhvr>
                                        <p:cTn id="25" dur="13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P spid="1026" grpId="0"/>
    </p:bldLst>
  </p:timing>
  <p:txStyles>
    <p:title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64096" y="4221088"/>
            <a:ext cx="7772400" cy="1165225"/>
          </a:xfrm>
        </p:spPr>
        <p:txBody>
          <a:bodyPr/>
          <a:lstStyle/>
          <a:p>
            <a:r>
              <a:rPr lang="en-US" sz="2800" dirty="0"/>
              <a:t/>
            </a:r>
            <a:br>
              <a:rPr lang="en-US" sz="2800" dirty="0"/>
            </a:br>
            <a:r>
              <a:rPr lang="en-US" sz="2800" dirty="0"/>
              <a:t>The Capitalization of </a:t>
            </a:r>
            <a:r>
              <a:rPr lang="en-US" sz="2800" dirty="0" smtClean="0"/>
              <a:t>Politics </a:t>
            </a:r>
            <a:r>
              <a:rPr lang="en-US" sz="2800" dirty="0" err="1"/>
              <a:t>Identity</a:t>
            </a:r>
            <a:r>
              <a:rPr lang="en-US" sz="2800" dirty="0" err="1" smtClean="0"/>
              <a:t>in</a:t>
            </a:r>
            <a:r>
              <a:rPr lang="en-US" sz="2800" dirty="0" smtClean="0"/>
              <a:t> </a:t>
            </a:r>
            <a:r>
              <a:rPr lang="en-US" sz="2800" dirty="0"/>
              <a:t>Halal Products; Fashion and Cosmetics Industry</a:t>
            </a:r>
            <a:br>
              <a:rPr lang="en-US" sz="2800" dirty="0"/>
            </a:br>
            <a:endParaRPr lang="id-ID" sz="2800" dirty="0"/>
          </a:p>
        </p:txBody>
      </p:sp>
      <p:sp>
        <p:nvSpPr>
          <p:cNvPr id="2051" name="Rectangle 3"/>
          <p:cNvSpPr>
            <a:spLocks noGrp="1" noChangeArrowheads="1"/>
          </p:cNvSpPr>
          <p:nvPr>
            <p:ph type="subTitle" idx="1"/>
          </p:nvPr>
        </p:nvSpPr>
        <p:spPr>
          <a:xfrm>
            <a:off x="1821159" y="5469260"/>
            <a:ext cx="7143329" cy="480020"/>
          </a:xfrm>
        </p:spPr>
        <p:txBody>
          <a:bodyPr/>
          <a:lstStyle/>
          <a:p>
            <a:r>
              <a:rPr lang="en-US" b="1" dirty="0" err="1" smtClean="0">
                <a:solidFill>
                  <a:srgbClr val="FF0000"/>
                </a:solidFill>
              </a:rPr>
              <a:t>Yulianti</a:t>
            </a:r>
            <a:r>
              <a:rPr lang="en-US" b="1" dirty="0" smtClean="0">
                <a:solidFill>
                  <a:srgbClr val="FF0000"/>
                </a:solidFill>
              </a:rPr>
              <a:t> </a:t>
            </a:r>
            <a:r>
              <a:rPr lang="en-US" b="1" dirty="0" err="1" smtClean="0">
                <a:solidFill>
                  <a:srgbClr val="FF0000"/>
                </a:solidFill>
              </a:rPr>
              <a:t>Muthmainnah</a:t>
            </a:r>
            <a:r>
              <a:rPr lang="en-US" b="1" dirty="0" smtClean="0">
                <a:solidFill>
                  <a:srgbClr val="FF0000"/>
                </a:solidFill>
              </a:rPr>
              <a:t>, </a:t>
            </a:r>
            <a:r>
              <a:rPr lang="en-US" b="1" dirty="0" err="1" smtClean="0">
                <a:solidFill>
                  <a:srgbClr val="FF0000"/>
                </a:solidFill>
              </a:rPr>
              <a:t>Institut</a:t>
            </a:r>
            <a:r>
              <a:rPr lang="en-US" b="1" dirty="0" smtClean="0">
                <a:solidFill>
                  <a:srgbClr val="FF0000"/>
                </a:solidFill>
              </a:rPr>
              <a:t> </a:t>
            </a:r>
            <a:r>
              <a:rPr lang="en-US" b="1" dirty="0" err="1" smtClean="0">
                <a:solidFill>
                  <a:srgbClr val="FF0000"/>
                </a:solidFill>
              </a:rPr>
              <a:t>Teknologi</a:t>
            </a:r>
            <a:r>
              <a:rPr lang="en-US" b="1" dirty="0" smtClean="0">
                <a:solidFill>
                  <a:srgbClr val="FF0000"/>
                </a:solidFill>
              </a:rPr>
              <a:t> </a:t>
            </a:r>
            <a:r>
              <a:rPr lang="en-US" b="1" dirty="0" err="1" smtClean="0">
                <a:solidFill>
                  <a:srgbClr val="FF0000"/>
                </a:solidFill>
              </a:rPr>
              <a:t>dan</a:t>
            </a:r>
            <a:r>
              <a:rPr lang="en-US" b="1" dirty="0" smtClean="0">
                <a:solidFill>
                  <a:srgbClr val="FF0000"/>
                </a:solidFill>
              </a:rPr>
              <a:t> </a:t>
            </a:r>
            <a:r>
              <a:rPr lang="en-US" b="1" dirty="0" err="1" smtClean="0">
                <a:solidFill>
                  <a:srgbClr val="FF0000"/>
                </a:solidFill>
              </a:rPr>
              <a:t>Bisnis</a:t>
            </a:r>
            <a:r>
              <a:rPr lang="en-US" b="1" dirty="0" smtClean="0">
                <a:solidFill>
                  <a:srgbClr val="FF0000"/>
                </a:solidFill>
              </a:rPr>
              <a:t> </a:t>
            </a:r>
            <a:r>
              <a:rPr lang="en-US" b="1" dirty="0" err="1" smtClean="0">
                <a:solidFill>
                  <a:srgbClr val="FF0000"/>
                </a:solidFill>
              </a:rPr>
              <a:t>Ahmda</a:t>
            </a:r>
            <a:r>
              <a:rPr lang="en-US" b="1" dirty="0" smtClean="0">
                <a:solidFill>
                  <a:srgbClr val="FF0000"/>
                </a:solidFill>
              </a:rPr>
              <a:t> </a:t>
            </a:r>
            <a:r>
              <a:rPr lang="en-US" b="1" dirty="0" err="1" smtClean="0">
                <a:solidFill>
                  <a:srgbClr val="FF0000"/>
                </a:solidFill>
              </a:rPr>
              <a:t>Dahlan</a:t>
            </a:r>
            <a:r>
              <a:rPr lang="en-US" b="1" dirty="0" smtClean="0">
                <a:solidFill>
                  <a:srgbClr val="FF0000"/>
                </a:solidFill>
              </a:rPr>
              <a:t> Jakarta</a:t>
            </a:r>
          </a:p>
          <a:p>
            <a:r>
              <a:rPr lang="en-US" b="1" dirty="0" err="1" smtClean="0">
                <a:solidFill>
                  <a:srgbClr val="FF0000"/>
                </a:solidFill>
              </a:rPr>
              <a:t>Ilham</a:t>
            </a:r>
            <a:r>
              <a:rPr lang="en-US" b="1" dirty="0" smtClean="0">
                <a:solidFill>
                  <a:srgbClr val="FF0000"/>
                </a:solidFill>
              </a:rPr>
              <a:t> </a:t>
            </a:r>
            <a:r>
              <a:rPr lang="en-US" b="1" dirty="0" err="1" smtClean="0">
                <a:solidFill>
                  <a:srgbClr val="FF0000"/>
                </a:solidFill>
              </a:rPr>
              <a:t>Mundzir</a:t>
            </a:r>
            <a:r>
              <a:rPr lang="en-US" b="1" dirty="0" smtClean="0">
                <a:solidFill>
                  <a:srgbClr val="FF0000"/>
                </a:solidFill>
              </a:rPr>
              <a:t>, University of Prof. Dr. HAMKA (UHAMKA) Jakarta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Advertisement </a:t>
            </a:r>
            <a:endParaRPr lang="en-US" dirty="0"/>
          </a:p>
        </p:txBody>
      </p:sp>
      <p:sp>
        <p:nvSpPr>
          <p:cNvPr id="16387" name="Freeform 3"/>
          <p:cNvSpPr>
            <a:spLocks/>
          </p:cNvSpPr>
          <p:nvPr/>
        </p:nvSpPr>
        <p:spPr bwMode="gray">
          <a:xfrm>
            <a:off x="2451100" y="3376613"/>
            <a:ext cx="190023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6388" name="Freeform 4"/>
          <p:cNvSpPr>
            <a:spLocks/>
          </p:cNvSpPr>
          <p:nvPr/>
        </p:nvSpPr>
        <p:spPr bwMode="gray">
          <a:xfrm>
            <a:off x="4370388" y="3311525"/>
            <a:ext cx="366712" cy="156210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6389" name="Freeform 5"/>
          <p:cNvSpPr>
            <a:spLocks/>
          </p:cNvSpPr>
          <p:nvPr/>
        </p:nvSpPr>
        <p:spPr bwMode="gray">
          <a:xfrm flipH="1">
            <a:off x="4770438" y="3376613"/>
            <a:ext cx="1900237"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grpSp>
        <p:nvGrpSpPr>
          <p:cNvPr id="16390" name="Group 6"/>
          <p:cNvGrpSpPr>
            <a:grpSpLocks/>
          </p:cNvGrpSpPr>
          <p:nvPr/>
        </p:nvGrpSpPr>
        <p:grpSpPr bwMode="auto">
          <a:xfrm>
            <a:off x="2089150" y="2178050"/>
            <a:ext cx="1362075" cy="1322388"/>
            <a:chOff x="4320" y="1152"/>
            <a:chExt cx="414" cy="402"/>
          </a:xfrm>
        </p:grpSpPr>
        <p:sp>
          <p:nvSpPr>
            <p:cNvPr id="16391" name="AutoShape 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id-ID"/>
            </a:p>
          </p:txBody>
        </p:sp>
        <p:sp>
          <p:nvSpPr>
            <p:cNvPr id="16392" name="Freeform 8"/>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d-ID"/>
            </a:p>
          </p:txBody>
        </p:sp>
      </p:grpSp>
      <p:sp>
        <p:nvSpPr>
          <p:cNvPr id="16393" name="Rectangle 9"/>
          <p:cNvSpPr>
            <a:spLocks noChangeArrowheads="1"/>
          </p:cNvSpPr>
          <p:nvPr/>
        </p:nvSpPr>
        <p:spPr bwMode="black">
          <a:xfrm>
            <a:off x="2201412" y="2420888"/>
            <a:ext cx="1210588" cy="92333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pPr algn="ctr"/>
            <a:r>
              <a:rPr lang="en-US" b="1" dirty="0" smtClean="0">
                <a:solidFill>
                  <a:srgbClr val="FFFFFF"/>
                </a:solidFill>
                <a:cs typeface="Arial" charset="0"/>
              </a:rPr>
              <a:t>Malaysia </a:t>
            </a:r>
          </a:p>
          <a:p>
            <a:pPr algn="ctr"/>
            <a:r>
              <a:rPr lang="en-US" b="1" dirty="0" smtClean="0">
                <a:solidFill>
                  <a:srgbClr val="FFFFFF"/>
                </a:solidFill>
                <a:cs typeface="Arial" charset="0"/>
              </a:rPr>
              <a:t>Child </a:t>
            </a:r>
          </a:p>
          <a:p>
            <a:pPr algn="ctr"/>
            <a:r>
              <a:rPr lang="en-US" b="1" dirty="0" smtClean="0">
                <a:solidFill>
                  <a:srgbClr val="FFFFFF"/>
                </a:solidFill>
                <a:cs typeface="Arial" charset="0"/>
              </a:rPr>
              <a:t>movie </a:t>
            </a:r>
            <a:endParaRPr lang="en-US" b="1" dirty="0">
              <a:solidFill>
                <a:srgbClr val="FFFFFF"/>
              </a:solidFill>
              <a:cs typeface="Arial" charset="0"/>
            </a:endParaRPr>
          </a:p>
        </p:txBody>
      </p:sp>
      <p:grpSp>
        <p:nvGrpSpPr>
          <p:cNvPr id="16394" name="Group 10"/>
          <p:cNvGrpSpPr>
            <a:grpSpLocks/>
          </p:cNvGrpSpPr>
          <p:nvPr/>
        </p:nvGrpSpPr>
        <p:grpSpPr bwMode="auto">
          <a:xfrm>
            <a:off x="3868738" y="2250628"/>
            <a:ext cx="1362075" cy="1322388"/>
            <a:chOff x="4320" y="1152"/>
            <a:chExt cx="414" cy="402"/>
          </a:xfrm>
        </p:grpSpPr>
        <p:sp>
          <p:nvSpPr>
            <p:cNvPr id="16395"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id-ID"/>
            </a:p>
          </p:txBody>
        </p:sp>
        <p:sp>
          <p:nvSpPr>
            <p:cNvPr id="16396" name="Freeform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d-ID"/>
            </a:p>
          </p:txBody>
        </p:sp>
      </p:grpSp>
      <p:grpSp>
        <p:nvGrpSpPr>
          <p:cNvPr id="16397" name="Group 13"/>
          <p:cNvGrpSpPr>
            <a:grpSpLocks/>
          </p:cNvGrpSpPr>
          <p:nvPr/>
        </p:nvGrpSpPr>
        <p:grpSpPr bwMode="auto">
          <a:xfrm>
            <a:off x="5656263" y="2187575"/>
            <a:ext cx="1362075" cy="1322388"/>
            <a:chOff x="4320" y="1152"/>
            <a:chExt cx="414" cy="402"/>
          </a:xfrm>
        </p:grpSpPr>
        <p:sp>
          <p:nvSpPr>
            <p:cNvPr id="16398"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id-ID"/>
            </a:p>
          </p:txBody>
        </p:sp>
        <p:sp>
          <p:nvSpPr>
            <p:cNvPr id="16399"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d-ID"/>
            </a:p>
          </p:txBody>
        </p:sp>
      </p:grpSp>
      <p:sp>
        <p:nvSpPr>
          <p:cNvPr id="16400" name="Rectangle 16"/>
          <p:cNvSpPr>
            <a:spLocks noChangeArrowheads="1"/>
          </p:cNvSpPr>
          <p:nvPr/>
        </p:nvSpPr>
        <p:spPr bwMode="black">
          <a:xfrm>
            <a:off x="4077611" y="2492896"/>
            <a:ext cx="928459"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pPr algn="ctr"/>
            <a:r>
              <a:rPr lang="en-US" b="1" dirty="0" smtClean="0">
                <a:solidFill>
                  <a:srgbClr val="FFFFFF"/>
                </a:solidFill>
                <a:cs typeface="Arial" charset="0"/>
              </a:rPr>
              <a:t>India </a:t>
            </a:r>
          </a:p>
          <a:p>
            <a:pPr algn="ctr"/>
            <a:r>
              <a:rPr lang="en-US" b="1" dirty="0" smtClean="0">
                <a:solidFill>
                  <a:srgbClr val="FFFFFF"/>
                </a:solidFill>
                <a:cs typeface="Arial" charset="0"/>
              </a:rPr>
              <a:t>Movie </a:t>
            </a:r>
            <a:endParaRPr lang="en-US" b="1" dirty="0">
              <a:solidFill>
                <a:srgbClr val="FFFFFF"/>
              </a:solidFill>
              <a:cs typeface="Arial" charset="0"/>
            </a:endParaRPr>
          </a:p>
        </p:txBody>
      </p:sp>
      <p:sp>
        <p:nvSpPr>
          <p:cNvPr id="16401" name="Rectangle 17"/>
          <p:cNvSpPr>
            <a:spLocks noChangeArrowheads="1"/>
          </p:cNvSpPr>
          <p:nvPr/>
        </p:nvSpPr>
        <p:spPr bwMode="black">
          <a:xfrm>
            <a:off x="5696528" y="2348880"/>
            <a:ext cx="1326004" cy="92333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pPr algn="ctr"/>
            <a:r>
              <a:rPr lang="en-US" b="1" dirty="0" smtClean="0">
                <a:solidFill>
                  <a:srgbClr val="FFFFFF"/>
                </a:solidFill>
                <a:cs typeface="Arial" charset="0"/>
              </a:rPr>
              <a:t>Indonesia </a:t>
            </a:r>
          </a:p>
          <a:p>
            <a:pPr algn="ctr"/>
            <a:r>
              <a:rPr lang="en-US" b="1" dirty="0" smtClean="0">
                <a:solidFill>
                  <a:srgbClr val="FFFFFF"/>
                </a:solidFill>
                <a:cs typeface="Arial" charset="0"/>
              </a:rPr>
              <a:t>comedy </a:t>
            </a:r>
          </a:p>
          <a:p>
            <a:pPr algn="ctr"/>
            <a:r>
              <a:rPr lang="en-US" b="1" dirty="0" smtClean="0">
                <a:solidFill>
                  <a:srgbClr val="FFFFFF"/>
                </a:solidFill>
                <a:cs typeface="Arial" charset="0"/>
              </a:rPr>
              <a:t>movie</a:t>
            </a:r>
            <a:endParaRPr lang="en-US" b="1" dirty="0">
              <a:solidFill>
                <a:srgbClr val="FFFFFF"/>
              </a:solidFill>
              <a:cs typeface="Arial" charset="0"/>
            </a:endParaRPr>
          </a:p>
        </p:txBody>
      </p:sp>
      <p:sp>
        <p:nvSpPr>
          <p:cNvPr id="16402" name="Rectangle 18"/>
          <p:cNvSpPr>
            <a:spLocks noChangeArrowheads="1"/>
          </p:cNvSpPr>
          <p:nvPr/>
        </p:nvSpPr>
        <p:spPr bwMode="black">
          <a:xfrm>
            <a:off x="1066800" y="1362075"/>
            <a:ext cx="7467600" cy="701731"/>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pPr>
            <a:r>
              <a:rPr lang="en-US" b="1" dirty="0" smtClean="0">
                <a:cs typeface="Arial" charset="0"/>
              </a:rPr>
              <a:t>In the Morning, afternoon, and night</a:t>
            </a:r>
          </a:p>
          <a:p>
            <a:pPr eaLnBrk="0" hangingPunct="0">
              <a:lnSpc>
                <a:spcPct val="110000"/>
              </a:lnSpc>
            </a:pPr>
            <a:r>
              <a:rPr lang="en-US" b="1" dirty="0" smtClean="0">
                <a:cs typeface="Arial" charset="0"/>
              </a:rPr>
              <a:t>Movie </a:t>
            </a:r>
            <a:r>
              <a:rPr lang="en-US" b="1" dirty="0" err="1" smtClean="0">
                <a:cs typeface="Arial" charset="0"/>
              </a:rPr>
              <a:t>televion</a:t>
            </a:r>
            <a:r>
              <a:rPr lang="en-US" b="1" dirty="0" smtClean="0">
                <a:cs typeface="Arial" charset="0"/>
              </a:rPr>
              <a:t> series  </a:t>
            </a:r>
            <a:endParaRPr lang="en-US" b="1" dirty="0">
              <a:cs typeface="Arial" charset="0"/>
            </a:endParaRPr>
          </a:p>
        </p:txBody>
      </p:sp>
      <p:grpSp>
        <p:nvGrpSpPr>
          <p:cNvPr id="16403" name="Group 19"/>
          <p:cNvGrpSpPr>
            <a:grpSpLocks/>
          </p:cNvGrpSpPr>
          <p:nvPr/>
        </p:nvGrpSpPr>
        <p:grpSpPr bwMode="auto">
          <a:xfrm>
            <a:off x="838200" y="4692650"/>
            <a:ext cx="7021513" cy="1936750"/>
            <a:chOff x="528" y="2736"/>
            <a:chExt cx="4423" cy="1220"/>
          </a:xfrm>
        </p:grpSpPr>
        <p:sp>
          <p:nvSpPr>
            <p:cNvPr id="16404" name="AutoShape 20"/>
            <p:cNvSpPr>
              <a:spLocks noChangeArrowheads="1"/>
            </p:cNvSpPr>
            <p:nvPr/>
          </p:nvSpPr>
          <p:spPr bwMode="ltGray">
            <a:xfrm>
              <a:off x="1456" y="2934"/>
              <a:ext cx="3495" cy="782"/>
            </a:xfrm>
            <a:prstGeom prst="roundRect">
              <a:avLst>
                <a:gd name="adj" fmla="val 16667"/>
              </a:avLst>
            </a:prstGeom>
            <a:gradFill rotWithShape="1">
              <a:gsLst>
                <a:gs pos="0">
                  <a:schemeClr val="folHlink"/>
                </a:gs>
                <a:gs pos="50000">
                  <a:schemeClr val="folHlink">
                    <a:gamma/>
                    <a:tint val="42353"/>
                    <a:invGamma/>
                  </a:schemeClr>
                </a:gs>
                <a:gs pos="100000">
                  <a:schemeClr val="folHlink"/>
                </a:gs>
              </a:gsLst>
              <a:lin ang="5400000" scaled="1"/>
            </a:gradFill>
            <a:ln w="571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6405" name="Rectangle 21"/>
            <p:cNvSpPr>
              <a:spLocks noChangeArrowheads="1"/>
            </p:cNvSpPr>
            <p:nvPr/>
          </p:nvSpPr>
          <p:spPr bwMode="auto">
            <a:xfrm>
              <a:off x="1783" y="3023"/>
              <a:ext cx="296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D7181F"/>
                </a:buClr>
                <a:buFont typeface="Wingdings" pitchFamily="2" charset="2"/>
                <a:buNone/>
              </a:pPr>
              <a:r>
                <a:rPr lang="en-US" b="1" dirty="0" smtClean="0">
                  <a:cs typeface="Arial" charset="0"/>
                </a:rPr>
                <a:t>Average: 3 – 6 women wearing hijab, </a:t>
              </a:r>
            </a:p>
            <a:p>
              <a:pPr eaLnBrk="0" hangingPunct="0">
                <a:buClr>
                  <a:srgbClr val="D7181F"/>
                </a:buClr>
                <a:buFont typeface="Wingdings" pitchFamily="2" charset="2"/>
                <a:buNone/>
              </a:pPr>
              <a:r>
                <a:rPr lang="en-US" b="1" dirty="0" smtClean="0">
                  <a:cs typeface="Arial" charset="0"/>
                </a:rPr>
                <a:t>5 – 10 minute   </a:t>
              </a:r>
              <a:endParaRPr lang="en-US" b="1" dirty="0">
                <a:cs typeface="Arial" charset="0"/>
              </a:endParaRPr>
            </a:p>
          </p:txBody>
        </p:sp>
        <p:pic>
          <p:nvPicPr>
            <p:cNvPr id="16406" name="Picture 22"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2736"/>
              <a:ext cx="1220" cy="1220"/>
            </a:xfrm>
            <a:prstGeom prst="rect">
              <a:avLst/>
            </a:prstGeom>
            <a:noFill/>
            <a:extLst>
              <a:ext uri="{909E8E84-426E-40DD-AFC4-6F175D3DCCD1}">
                <a14:hiddenFill xmlns:a14="http://schemas.microsoft.com/office/drawing/2010/main">
                  <a:solidFill>
                    <a:srgbClr val="FFFFFF"/>
                  </a:solidFill>
                </a14:hiddenFill>
              </a:ext>
            </a:extLst>
          </p:spPr>
        </p:pic>
        <p:sp>
          <p:nvSpPr>
            <p:cNvPr id="16407" name="Text Box 23"/>
            <p:cNvSpPr txBox="1">
              <a:spLocks noChangeArrowheads="1"/>
            </p:cNvSpPr>
            <p:nvPr/>
          </p:nvSpPr>
          <p:spPr bwMode="gray">
            <a:xfrm>
              <a:off x="722" y="3145"/>
              <a:ext cx="8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hangingPunct="0"/>
              <a:r>
                <a:rPr lang="en-US" sz="2000" b="1" dirty="0" smtClean="0">
                  <a:cs typeface="Arial" charset="0"/>
                </a:rPr>
                <a:t>Result </a:t>
              </a:r>
              <a:endParaRPr lang="en-US" sz="2000" b="1" dirty="0">
                <a:cs typeface="Arial" charset="0"/>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Halal product</a:t>
            </a:r>
            <a:endParaRPr lang="en-US" dirty="0"/>
          </a:p>
        </p:txBody>
      </p:sp>
      <p:sp>
        <p:nvSpPr>
          <p:cNvPr id="12291" name="AutoShape 3"/>
          <p:cNvSpPr>
            <a:spLocks noChangeArrowheads="1"/>
          </p:cNvSpPr>
          <p:nvPr/>
        </p:nvSpPr>
        <p:spPr bwMode="gray">
          <a:xfrm flipV="1">
            <a:off x="3413125" y="2755900"/>
            <a:ext cx="2262188" cy="1817688"/>
          </a:xfrm>
          <a:prstGeom prst="upArrow">
            <a:avLst>
              <a:gd name="adj1" fmla="val 66602"/>
              <a:gd name="adj2" fmla="val 48259"/>
            </a:avLst>
          </a:prstGeom>
          <a:gradFill rotWithShape="1">
            <a:gsLst>
              <a:gs pos="0">
                <a:srgbClr val="336699"/>
              </a:gs>
              <a:gs pos="100000">
                <a:srgbClr val="336699">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id-ID"/>
          </a:p>
        </p:txBody>
      </p:sp>
      <p:sp>
        <p:nvSpPr>
          <p:cNvPr id="12292" name="AutoShape 4"/>
          <p:cNvSpPr>
            <a:spLocks noChangeArrowheads="1"/>
          </p:cNvSpPr>
          <p:nvPr/>
        </p:nvSpPr>
        <p:spPr bwMode="gray">
          <a:xfrm>
            <a:off x="609600" y="2809875"/>
            <a:ext cx="1658938" cy="76200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sp>
        <p:nvSpPr>
          <p:cNvPr id="12293" name="AutoShape 5"/>
          <p:cNvSpPr>
            <a:spLocks noChangeArrowheads="1"/>
          </p:cNvSpPr>
          <p:nvPr/>
        </p:nvSpPr>
        <p:spPr bwMode="gray">
          <a:xfrm>
            <a:off x="2879725" y="2105025"/>
            <a:ext cx="3379788" cy="1133475"/>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sp>
        <p:nvSpPr>
          <p:cNvPr id="12294" name="AutoShape 6"/>
          <p:cNvSpPr>
            <a:spLocks noChangeArrowheads="1"/>
          </p:cNvSpPr>
          <p:nvPr/>
        </p:nvSpPr>
        <p:spPr bwMode="gray">
          <a:xfrm>
            <a:off x="2892425" y="2125663"/>
            <a:ext cx="3340100" cy="460375"/>
          </a:xfrm>
          <a:prstGeom prst="roundRect">
            <a:avLst>
              <a:gd name="adj" fmla="val 34829"/>
            </a:avLst>
          </a:prstGeom>
          <a:gradFill rotWithShape="1">
            <a:gsLst>
              <a:gs pos="0">
                <a:srgbClr val="FFFFFF"/>
              </a:gs>
              <a:gs pos="100000">
                <a:srgbClr val="DDDDDD"/>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id-ID"/>
          </a:p>
        </p:txBody>
      </p:sp>
      <p:sp>
        <p:nvSpPr>
          <p:cNvPr id="12295" name="Oval 7"/>
          <p:cNvSpPr>
            <a:spLocks noChangeArrowheads="1"/>
          </p:cNvSpPr>
          <p:nvPr/>
        </p:nvSpPr>
        <p:spPr bwMode="gray">
          <a:xfrm>
            <a:off x="1400175" y="4872038"/>
            <a:ext cx="6294438" cy="1452562"/>
          </a:xfrm>
          <a:prstGeom prst="ellipse">
            <a:avLst/>
          </a:prstGeom>
          <a:solidFill>
            <a:schemeClr val="accent1">
              <a:alpha val="30000"/>
            </a:schemeClr>
          </a:solidFill>
          <a:ln w="9525" algn="ctr">
            <a:solidFill>
              <a:schemeClr val="tx1"/>
            </a:solidFill>
            <a:prstDash val="dash"/>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endParaRPr lang="id-ID"/>
          </a:p>
        </p:txBody>
      </p:sp>
      <p:sp>
        <p:nvSpPr>
          <p:cNvPr id="12296" name="AutoShape 8"/>
          <p:cNvSpPr>
            <a:spLocks noChangeArrowheads="1"/>
          </p:cNvSpPr>
          <p:nvPr/>
        </p:nvSpPr>
        <p:spPr bwMode="gray">
          <a:xfrm rot="5400000">
            <a:off x="2124869" y="2437607"/>
            <a:ext cx="865187" cy="431800"/>
          </a:xfrm>
          <a:prstGeom prst="upArrow">
            <a:avLst>
              <a:gd name="adj1" fmla="val 50093"/>
              <a:gd name="adj2" fmla="val 54046"/>
            </a:avLst>
          </a:prstGeom>
          <a:gradFill rotWithShape="1">
            <a:gsLst>
              <a:gs pos="0">
                <a:srgbClr val="336699"/>
              </a:gs>
              <a:gs pos="100000">
                <a:srgbClr val="336699">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id-ID"/>
          </a:p>
        </p:txBody>
      </p:sp>
      <p:sp>
        <p:nvSpPr>
          <p:cNvPr id="12297" name="AutoShape 9"/>
          <p:cNvSpPr>
            <a:spLocks noChangeArrowheads="1"/>
          </p:cNvSpPr>
          <p:nvPr/>
        </p:nvSpPr>
        <p:spPr bwMode="gray">
          <a:xfrm rot="-5400000">
            <a:off x="6147594" y="2483644"/>
            <a:ext cx="865188" cy="431800"/>
          </a:xfrm>
          <a:prstGeom prst="upArrow">
            <a:avLst>
              <a:gd name="adj1" fmla="val 50093"/>
              <a:gd name="adj2" fmla="val 54046"/>
            </a:avLst>
          </a:prstGeom>
          <a:gradFill rotWithShape="1">
            <a:gsLst>
              <a:gs pos="0">
                <a:srgbClr val="336699"/>
              </a:gs>
              <a:gs pos="100000">
                <a:srgbClr val="336699">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id-ID"/>
          </a:p>
        </p:txBody>
      </p:sp>
      <p:sp>
        <p:nvSpPr>
          <p:cNvPr id="12298" name="Rectangle 10"/>
          <p:cNvSpPr>
            <a:spLocks noChangeArrowheads="1"/>
          </p:cNvSpPr>
          <p:nvPr/>
        </p:nvSpPr>
        <p:spPr bwMode="black">
          <a:xfrm>
            <a:off x="4198894" y="2138363"/>
            <a:ext cx="797013"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smtClean="0">
                <a:solidFill>
                  <a:schemeClr val="tx2"/>
                </a:solidFill>
                <a:cs typeface="Arial" charset="0"/>
              </a:rPr>
              <a:t>Halal</a:t>
            </a:r>
            <a:endParaRPr lang="en-US" sz="2000" b="1" dirty="0">
              <a:solidFill>
                <a:schemeClr val="tx2"/>
              </a:solidFill>
              <a:cs typeface="Arial" charset="0"/>
            </a:endParaRPr>
          </a:p>
        </p:txBody>
      </p:sp>
      <p:sp>
        <p:nvSpPr>
          <p:cNvPr id="12299" name="Rectangle 11"/>
          <p:cNvSpPr>
            <a:spLocks noChangeArrowheads="1"/>
          </p:cNvSpPr>
          <p:nvPr/>
        </p:nvSpPr>
        <p:spPr bwMode="black">
          <a:xfrm>
            <a:off x="4038890" y="2713038"/>
            <a:ext cx="1056701"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err="1" smtClean="0">
                <a:cs typeface="Arial" charset="0"/>
              </a:rPr>
              <a:t>Thoyyib</a:t>
            </a:r>
            <a:r>
              <a:rPr lang="en-US" dirty="0" smtClean="0">
                <a:cs typeface="Arial" charset="0"/>
              </a:rPr>
              <a:t> </a:t>
            </a:r>
            <a:endParaRPr lang="en-US" dirty="0">
              <a:cs typeface="Arial" charset="0"/>
            </a:endParaRPr>
          </a:p>
        </p:txBody>
      </p:sp>
      <p:sp>
        <p:nvSpPr>
          <p:cNvPr id="12300" name="Line 12"/>
          <p:cNvSpPr>
            <a:spLocks noChangeShapeType="1"/>
          </p:cNvSpPr>
          <p:nvPr/>
        </p:nvSpPr>
        <p:spPr bwMode="gray">
          <a:xfrm>
            <a:off x="2933700" y="2571750"/>
            <a:ext cx="3243263" cy="0"/>
          </a:xfrm>
          <a:prstGeom prst="line">
            <a:avLst/>
          </a:prstGeom>
          <a:noFill/>
          <a:ln w="9525">
            <a:solidFill>
              <a:srgbClr val="EAEAEA"/>
            </a:solidFill>
            <a:prstDash val="dash"/>
            <a:round/>
            <a:headEnd/>
            <a:tailEnd/>
          </a:ln>
          <a:effectLst>
            <a:outerShdw dist="17961" dir="189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id-ID"/>
          </a:p>
        </p:txBody>
      </p:sp>
      <p:sp>
        <p:nvSpPr>
          <p:cNvPr id="12301" name="AutoShape 13"/>
          <p:cNvSpPr>
            <a:spLocks noChangeArrowheads="1"/>
          </p:cNvSpPr>
          <p:nvPr/>
        </p:nvSpPr>
        <p:spPr bwMode="gray">
          <a:xfrm>
            <a:off x="609600" y="1858963"/>
            <a:ext cx="1658938" cy="76200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sp>
        <p:nvSpPr>
          <p:cNvPr id="12302" name="AutoShape 14"/>
          <p:cNvSpPr>
            <a:spLocks noChangeArrowheads="1"/>
          </p:cNvSpPr>
          <p:nvPr/>
        </p:nvSpPr>
        <p:spPr bwMode="gray">
          <a:xfrm>
            <a:off x="6899275" y="2798763"/>
            <a:ext cx="1658938" cy="76200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sp>
        <p:nvSpPr>
          <p:cNvPr id="12303" name="AutoShape 15"/>
          <p:cNvSpPr>
            <a:spLocks noChangeArrowheads="1"/>
          </p:cNvSpPr>
          <p:nvPr/>
        </p:nvSpPr>
        <p:spPr bwMode="gray">
          <a:xfrm>
            <a:off x="6904038" y="1866900"/>
            <a:ext cx="1658937" cy="76200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sp>
        <p:nvSpPr>
          <p:cNvPr id="12304" name="Text Box 16"/>
          <p:cNvSpPr txBox="1">
            <a:spLocks noChangeArrowheads="1"/>
          </p:cNvSpPr>
          <p:nvPr/>
        </p:nvSpPr>
        <p:spPr bwMode="black">
          <a:xfrm>
            <a:off x="7032625" y="2054225"/>
            <a:ext cx="139382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srgbClr val="000000"/>
                </a:solidFill>
                <a:cs typeface="Arial" charset="0"/>
              </a:rPr>
              <a:t>Perspective </a:t>
            </a:r>
            <a:endParaRPr lang="en-US" dirty="0">
              <a:solidFill>
                <a:srgbClr val="000000"/>
              </a:solidFill>
              <a:cs typeface="Arial" charset="0"/>
            </a:endParaRPr>
          </a:p>
        </p:txBody>
      </p:sp>
      <p:sp>
        <p:nvSpPr>
          <p:cNvPr id="12305" name="Text Box 17"/>
          <p:cNvSpPr txBox="1">
            <a:spLocks noChangeArrowheads="1"/>
          </p:cNvSpPr>
          <p:nvPr/>
        </p:nvSpPr>
        <p:spPr bwMode="black">
          <a:xfrm>
            <a:off x="7032625" y="2984500"/>
            <a:ext cx="139382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srgbClr val="000000"/>
                </a:solidFill>
                <a:cs typeface="Arial" charset="0"/>
              </a:rPr>
              <a:t>Marketing </a:t>
            </a:r>
            <a:endParaRPr lang="en-US" dirty="0">
              <a:solidFill>
                <a:srgbClr val="000000"/>
              </a:solidFill>
              <a:cs typeface="Arial" charset="0"/>
            </a:endParaRPr>
          </a:p>
        </p:txBody>
      </p:sp>
      <p:sp>
        <p:nvSpPr>
          <p:cNvPr id="12306" name="Text Box 18"/>
          <p:cNvSpPr txBox="1">
            <a:spLocks noChangeArrowheads="1"/>
          </p:cNvSpPr>
          <p:nvPr/>
        </p:nvSpPr>
        <p:spPr bwMode="black">
          <a:xfrm>
            <a:off x="735013" y="2063750"/>
            <a:ext cx="139382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srgbClr val="000000"/>
                </a:solidFill>
                <a:cs typeface="Arial" charset="0"/>
              </a:rPr>
              <a:t>Ingredient </a:t>
            </a:r>
            <a:endParaRPr lang="en-US" dirty="0">
              <a:solidFill>
                <a:srgbClr val="000000"/>
              </a:solidFill>
              <a:cs typeface="Arial" charset="0"/>
            </a:endParaRPr>
          </a:p>
        </p:txBody>
      </p:sp>
      <p:sp>
        <p:nvSpPr>
          <p:cNvPr id="12307" name="Text Box 19"/>
          <p:cNvSpPr txBox="1">
            <a:spLocks noChangeArrowheads="1"/>
          </p:cNvSpPr>
          <p:nvPr/>
        </p:nvSpPr>
        <p:spPr bwMode="black">
          <a:xfrm>
            <a:off x="735013" y="3003550"/>
            <a:ext cx="139382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srgbClr val="000000"/>
                </a:solidFill>
                <a:cs typeface="Arial" charset="0"/>
              </a:rPr>
              <a:t>Process </a:t>
            </a:r>
            <a:endParaRPr lang="en-US" dirty="0">
              <a:solidFill>
                <a:srgbClr val="000000"/>
              </a:solidFill>
              <a:cs typeface="Arial" charset="0"/>
            </a:endParaRPr>
          </a:p>
        </p:txBody>
      </p:sp>
      <p:sp>
        <p:nvSpPr>
          <p:cNvPr id="12308" name="Rectangle 20"/>
          <p:cNvSpPr>
            <a:spLocks noChangeArrowheads="1"/>
          </p:cNvSpPr>
          <p:nvPr/>
        </p:nvSpPr>
        <p:spPr bwMode="auto">
          <a:xfrm>
            <a:off x="1631950" y="5205413"/>
            <a:ext cx="58086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algn="ctr" eaLnBrk="0" hangingPunct="0">
              <a:buClr>
                <a:srgbClr val="D7181F"/>
              </a:buClr>
              <a:buFont typeface="Wingdings" pitchFamily="2" charset="2"/>
              <a:buNone/>
            </a:pPr>
            <a:r>
              <a:rPr lang="en-US" sz="2000" b="1" dirty="0" smtClean="0">
                <a:cs typeface="Arial" charset="0"/>
              </a:rPr>
              <a:t>Life style </a:t>
            </a:r>
            <a:endParaRPr lang="en-US" sz="2000" b="1" dirty="0">
              <a:cs typeface="Arial" charset="0"/>
            </a:endParaRPr>
          </a:p>
        </p:txBody>
      </p:sp>
    </p:spTree>
    <p:extLst>
      <p:ext uri="{BB962C8B-B14F-4D97-AF65-F5344CB8AC3E}">
        <p14:creationId xmlns:p14="http://schemas.microsoft.com/office/powerpoint/2010/main" val="747011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Yulianti Muthmainnah\Desktop\CollageMaker_20200209_00110977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3888432" cy="5318051"/>
          </a:xfrm>
          <a:prstGeom prst="rect">
            <a:avLst/>
          </a:prstGeom>
          <a:noFill/>
          <a:ln>
            <a:noFill/>
          </a:ln>
        </p:spPr>
      </p:pic>
      <p:pic>
        <p:nvPicPr>
          <p:cNvPr id="5" name="Picture 4" descr="C:\Users\Yulianti Muthmainnah\Desktop\CollageMaker_20200208_2333268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76672"/>
            <a:ext cx="3528392" cy="5784845"/>
          </a:xfrm>
          <a:prstGeom prst="rect">
            <a:avLst/>
          </a:prstGeom>
          <a:noFill/>
          <a:ln>
            <a:noFill/>
          </a:ln>
        </p:spPr>
      </p:pic>
    </p:spTree>
    <p:extLst>
      <p:ext uri="{BB962C8B-B14F-4D97-AF65-F5344CB8AC3E}">
        <p14:creationId xmlns:p14="http://schemas.microsoft.com/office/powerpoint/2010/main" val="327569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Yulianti Muthmainnah\Desktop\CollageMaker_20200208_23363002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92696"/>
            <a:ext cx="3384376" cy="5318051"/>
          </a:xfrm>
          <a:prstGeom prst="rect">
            <a:avLst/>
          </a:prstGeom>
          <a:noFill/>
          <a:ln>
            <a:noFill/>
          </a:ln>
        </p:spPr>
      </p:pic>
      <p:pic>
        <p:nvPicPr>
          <p:cNvPr id="5" name="Picture 4" descr="C:\Users\Yulianti Muthmainnah\Desktop\CollageMaker_20200208_2322164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32656"/>
            <a:ext cx="3744416" cy="6205855"/>
          </a:xfrm>
          <a:prstGeom prst="rect">
            <a:avLst/>
          </a:prstGeom>
          <a:noFill/>
          <a:ln>
            <a:noFill/>
          </a:ln>
        </p:spPr>
      </p:pic>
    </p:spTree>
    <p:extLst>
      <p:ext uri="{BB962C8B-B14F-4D97-AF65-F5344CB8AC3E}">
        <p14:creationId xmlns:p14="http://schemas.microsoft.com/office/powerpoint/2010/main" val="291461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Conclusion </a:t>
            </a:r>
            <a:endParaRPr lang="en-US" dirty="0"/>
          </a:p>
        </p:txBody>
      </p:sp>
      <p:sp>
        <p:nvSpPr>
          <p:cNvPr id="27651" name="Freeform 3"/>
          <p:cNvSpPr>
            <a:spLocks/>
          </p:cNvSpPr>
          <p:nvPr/>
        </p:nvSpPr>
        <p:spPr bwMode="gray">
          <a:xfrm>
            <a:off x="1066800" y="2895600"/>
            <a:ext cx="7505700" cy="2724150"/>
          </a:xfrm>
          <a:custGeom>
            <a:avLst/>
            <a:gdLst>
              <a:gd name="T0" fmla="*/ 1422 w 4728"/>
              <a:gd name="T1" fmla="*/ 3 h 1686"/>
              <a:gd name="T2" fmla="*/ 192 w 4728"/>
              <a:gd name="T3" fmla="*/ 705 h 1686"/>
              <a:gd name="T4" fmla="*/ 1096 w 4728"/>
              <a:gd name="T5" fmla="*/ 1292 h 1686"/>
              <a:gd name="T6" fmla="*/ 2388 w 4728"/>
              <a:gd name="T7" fmla="*/ 1428 h 1686"/>
              <a:gd name="T8" fmla="*/ 3672 w 4728"/>
              <a:gd name="T9" fmla="*/ 1275 h 1686"/>
              <a:gd name="T10" fmla="*/ 4524 w 4728"/>
              <a:gd name="T11" fmla="*/ 705 h 1686"/>
              <a:gd name="T12" fmla="*/ 3294 w 4728"/>
              <a:gd name="T13" fmla="*/ 27 h 1686"/>
              <a:gd name="T14" fmla="*/ 4704 w 4728"/>
              <a:gd name="T15" fmla="*/ 717 h 1686"/>
              <a:gd name="T16" fmla="*/ 3798 w 4728"/>
              <a:gd name="T17" fmla="*/ 1488 h 1686"/>
              <a:gd name="T18" fmla="*/ 2412 w 4728"/>
              <a:gd name="T19" fmla="*/ 1683 h 1686"/>
              <a:gd name="T20" fmla="*/ 972 w 4728"/>
              <a:gd name="T21" fmla="*/ 1506 h 1686"/>
              <a:gd name="T22" fmla="*/ 24 w 4728"/>
              <a:gd name="T23" fmla="*/ 723 h 1686"/>
              <a:gd name="T24" fmla="*/ 1422 w 4728"/>
              <a:gd name="T25" fmla="*/ 3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chemeClr val="tx2"/>
              </a:gs>
              <a:gs pos="100000">
                <a:schemeClr val="tx2">
                  <a:gamma/>
                  <a:tint val="19216"/>
                  <a:invGamma/>
                </a:schemeClr>
              </a:gs>
            </a:gsLst>
            <a:lin ang="5400000" scaled="1"/>
          </a:gradFill>
          <a:ln>
            <a:noFill/>
          </a:ln>
          <a:effectLst/>
          <a:scene3d>
            <a:camera prst="legacyObliqueBottom">
              <a:rot lat="21299999" lon="0" rev="0"/>
            </a:camera>
            <a:lightRig rig="legacyFlat3" dir="b"/>
          </a:scene3d>
          <a:sp3d extrusionH="100000" prstMaterial="legacyMatte">
            <a:bevelT w="13500" h="13500" prst="angle"/>
            <a:bevelB w="13500" h="13500" prst="angle"/>
            <a:extrusionClr>
              <a:schemeClr val="tx2"/>
            </a:extrusionClr>
          </a:sp3d>
          <a:extLst>
            <a:ext uri="{91240B29-F687-4F45-9708-019B960494DF}">
              <a14:hiddenLine xmlns:a14="http://schemas.microsoft.com/office/drawing/2010/main" w="9525" cap="flat" cmpd="sng">
                <a:noFill/>
                <a:prstDash val="solid"/>
                <a:round/>
                <a:headEnd/>
                <a:tailEnd/>
              </a14:hiddenLine>
            </a:ext>
            <a:ext uri="{AF507438-7753-43E0-B8FC-AC1667EBCBE1}">
              <a14:hiddenEffects xmlns:a14="http://schemas.microsoft.com/office/drawing/2010/main">
                <a:effectLst>
                  <a:outerShdw dist="237256" dir="4468553" algn="ctr" rotWithShape="0">
                    <a:schemeClr val="tx1">
                      <a:alpha val="50000"/>
                    </a:schemeClr>
                  </a:outerShdw>
                </a:effectLst>
              </a14:hiddenEffects>
            </a:ext>
          </a:extLst>
        </p:spPr>
        <p:txBody>
          <a:bodyPr wrap="none" anchor="ctr">
            <a:flatTx/>
          </a:bodyPr>
          <a:lstStyle/>
          <a:p>
            <a:endParaRPr lang="id-ID"/>
          </a:p>
        </p:txBody>
      </p:sp>
      <p:grpSp>
        <p:nvGrpSpPr>
          <p:cNvPr id="27652" name="Group 4"/>
          <p:cNvGrpSpPr>
            <a:grpSpLocks/>
          </p:cNvGrpSpPr>
          <p:nvPr/>
        </p:nvGrpSpPr>
        <p:grpSpPr bwMode="auto">
          <a:xfrm>
            <a:off x="2941638" y="2511425"/>
            <a:ext cx="3606800" cy="760413"/>
            <a:chOff x="1383" y="1452"/>
            <a:chExt cx="2826" cy="596"/>
          </a:xfrm>
        </p:grpSpPr>
        <p:sp>
          <p:nvSpPr>
            <p:cNvPr id="27653" name="Oval 5"/>
            <p:cNvSpPr>
              <a:spLocks noChangeArrowheads="1"/>
            </p:cNvSpPr>
            <p:nvPr/>
          </p:nvSpPr>
          <p:spPr bwMode="ltGray">
            <a:xfrm>
              <a:off x="1383" y="1464"/>
              <a:ext cx="2824" cy="584"/>
            </a:xfrm>
            <a:prstGeom prst="ellipse">
              <a:avLst/>
            </a:prstGeom>
            <a:gradFill rotWithShape="1">
              <a:gsLst>
                <a:gs pos="0">
                  <a:srgbClr val="006699">
                    <a:gamma/>
                    <a:shade val="55686"/>
                    <a:invGamma/>
                  </a:srgbClr>
                </a:gs>
                <a:gs pos="50000">
                  <a:srgbClr val="006699"/>
                </a:gs>
                <a:gs pos="100000">
                  <a:srgbClr val="006699">
                    <a:gamma/>
                    <a:shade val="55686"/>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54" name="Oval 6"/>
            <p:cNvSpPr>
              <a:spLocks noChangeArrowheads="1"/>
            </p:cNvSpPr>
            <p:nvPr/>
          </p:nvSpPr>
          <p:spPr bwMode="ltGray">
            <a:xfrm>
              <a:off x="1383" y="1455"/>
              <a:ext cx="2826" cy="552"/>
            </a:xfrm>
            <a:prstGeom prst="ellipse">
              <a:avLst/>
            </a:prstGeom>
            <a:gradFill rotWithShape="1">
              <a:gsLst>
                <a:gs pos="0">
                  <a:srgbClr val="006699"/>
                </a:gs>
                <a:gs pos="100000">
                  <a:srgbClr val="006699">
                    <a:gamma/>
                    <a:tint val="3372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55" name="Oval 7"/>
            <p:cNvSpPr>
              <a:spLocks noChangeArrowheads="1"/>
            </p:cNvSpPr>
            <p:nvPr/>
          </p:nvSpPr>
          <p:spPr bwMode="ltGray">
            <a:xfrm>
              <a:off x="1385" y="1452"/>
              <a:ext cx="2808" cy="544"/>
            </a:xfrm>
            <a:prstGeom prst="ellipse">
              <a:avLst/>
            </a:prstGeom>
            <a:gradFill rotWithShape="1">
              <a:gsLst>
                <a:gs pos="0">
                  <a:schemeClr val="bg1">
                    <a:gamma/>
                    <a:shade val="0"/>
                    <a:invGamma/>
                    <a:alpha val="27000"/>
                  </a:schemeClr>
                </a:gs>
                <a:gs pos="50000">
                  <a:schemeClr val="bg1">
                    <a:alpha val="5000"/>
                  </a:schemeClr>
                </a:gs>
                <a:gs pos="100000">
                  <a:schemeClr val="bg1">
                    <a:gamma/>
                    <a:shade val="0"/>
                    <a:invGamma/>
                    <a:alpha val="27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7656" name="AutoShape 8"/>
          <p:cNvSpPr>
            <a:spLocks noChangeArrowheads="1"/>
          </p:cNvSpPr>
          <p:nvPr/>
        </p:nvSpPr>
        <p:spPr bwMode="gray">
          <a:xfrm>
            <a:off x="3403600" y="2593975"/>
            <a:ext cx="566738" cy="368300"/>
          </a:xfrm>
          <a:prstGeom prst="cube">
            <a:avLst>
              <a:gd name="adj" fmla="val 48171"/>
            </a:avLst>
          </a:prstGeom>
          <a:solidFill>
            <a:srgbClr val="969696"/>
          </a:solidFill>
          <a:ln>
            <a:noFill/>
          </a:ln>
          <a:effectLst>
            <a:prstShdw prst="shdw12">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d-ID"/>
          </a:p>
        </p:txBody>
      </p:sp>
      <p:sp>
        <p:nvSpPr>
          <p:cNvPr id="27657" name="AutoShape 9"/>
          <p:cNvSpPr>
            <a:spLocks noChangeArrowheads="1"/>
          </p:cNvSpPr>
          <p:nvPr/>
        </p:nvSpPr>
        <p:spPr bwMode="ltGray">
          <a:xfrm>
            <a:off x="2743200" y="2173288"/>
            <a:ext cx="1739900" cy="598487"/>
          </a:xfrm>
          <a:prstGeom prst="cube">
            <a:avLst>
              <a:gd name="adj" fmla="val 24338"/>
            </a:avLst>
          </a:prstGeom>
          <a:gradFill rotWithShape="1">
            <a:gsLst>
              <a:gs pos="0">
                <a:schemeClr val="accent2">
                  <a:gamma/>
                  <a:shade val="76078"/>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id-ID"/>
          </a:p>
        </p:txBody>
      </p:sp>
      <p:sp>
        <p:nvSpPr>
          <p:cNvPr id="27658" name="AutoShape 10"/>
          <p:cNvSpPr>
            <a:spLocks noChangeArrowheads="1"/>
          </p:cNvSpPr>
          <p:nvPr/>
        </p:nvSpPr>
        <p:spPr bwMode="gray">
          <a:xfrm>
            <a:off x="4525963" y="1817688"/>
            <a:ext cx="566737" cy="1144587"/>
          </a:xfrm>
          <a:prstGeom prst="cube">
            <a:avLst>
              <a:gd name="adj" fmla="val 48171"/>
            </a:avLst>
          </a:prstGeom>
          <a:solidFill>
            <a:srgbClr val="969696"/>
          </a:solidFill>
          <a:ln>
            <a:noFill/>
          </a:ln>
          <a:effectLst>
            <a:prstShdw prst="shdw12">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d-ID"/>
          </a:p>
        </p:txBody>
      </p:sp>
      <p:sp>
        <p:nvSpPr>
          <p:cNvPr id="27659" name="AutoShape 11"/>
          <p:cNvSpPr>
            <a:spLocks noChangeArrowheads="1"/>
          </p:cNvSpPr>
          <p:nvPr/>
        </p:nvSpPr>
        <p:spPr bwMode="ltGray">
          <a:xfrm>
            <a:off x="3817938" y="1524000"/>
            <a:ext cx="2043112" cy="576263"/>
          </a:xfrm>
          <a:prstGeom prst="cube">
            <a:avLst>
              <a:gd name="adj" fmla="val 24338"/>
            </a:avLst>
          </a:prstGeom>
          <a:gradFill rotWithShape="1">
            <a:gsLst>
              <a:gs pos="0">
                <a:schemeClr val="folHlink">
                  <a:gamma/>
                  <a:shade val="86275"/>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id-ID"/>
          </a:p>
        </p:txBody>
      </p:sp>
      <p:sp>
        <p:nvSpPr>
          <p:cNvPr id="27660" name="AutoShape 12"/>
          <p:cNvSpPr>
            <a:spLocks noChangeArrowheads="1"/>
          </p:cNvSpPr>
          <p:nvPr/>
        </p:nvSpPr>
        <p:spPr bwMode="gray">
          <a:xfrm>
            <a:off x="5514975" y="2593975"/>
            <a:ext cx="566738" cy="368300"/>
          </a:xfrm>
          <a:prstGeom prst="cube">
            <a:avLst>
              <a:gd name="adj" fmla="val 48171"/>
            </a:avLst>
          </a:prstGeom>
          <a:solidFill>
            <a:srgbClr val="969696"/>
          </a:solidFill>
          <a:ln>
            <a:noFill/>
          </a:ln>
          <a:effectLst>
            <a:prstShdw prst="shdw12">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d-ID"/>
          </a:p>
        </p:txBody>
      </p:sp>
      <p:sp>
        <p:nvSpPr>
          <p:cNvPr id="27661" name="AutoShape 13"/>
          <p:cNvSpPr>
            <a:spLocks noChangeArrowheads="1"/>
          </p:cNvSpPr>
          <p:nvPr/>
        </p:nvSpPr>
        <p:spPr bwMode="ltGray">
          <a:xfrm>
            <a:off x="4938713" y="2178050"/>
            <a:ext cx="1689100" cy="598488"/>
          </a:xfrm>
          <a:prstGeom prst="cube">
            <a:avLst>
              <a:gd name="adj" fmla="val 24338"/>
            </a:avLst>
          </a:prstGeom>
          <a:gradFill rotWithShape="1">
            <a:gsLst>
              <a:gs pos="0">
                <a:schemeClr val="accent1">
                  <a:gamma/>
                  <a:shade val="8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id-ID"/>
          </a:p>
        </p:txBody>
      </p:sp>
      <p:sp>
        <p:nvSpPr>
          <p:cNvPr id="27662" name="Rectangle 14"/>
          <p:cNvSpPr>
            <a:spLocks noChangeArrowheads="1"/>
          </p:cNvSpPr>
          <p:nvPr/>
        </p:nvSpPr>
        <p:spPr bwMode="gray">
          <a:xfrm>
            <a:off x="1835696" y="2132856"/>
            <a:ext cx="26902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smtClean="0">
                <a:solidFill>
                  <a:srgbClr val="000000"/>
                </a:solidFill>
                <a:cs typeface="Arial" charset="0"/>
              </a:rPr>
              <a:t>Every single person (</a:t>
            </a:r>
            <a:r>
              <a:rPr lang="en-US" sz="1600" dirty="0" err="1" smtClean="0">
                <a:solidFill>
                  <a:srgbClr val="000000"/>
                </a:solidFill>
                <a:cs typeface="Arial" charset="0"/>
              </a:rPr>
              <a:t>muslim</a:t>
            </a:r>
            <a:r>
              <a:rPr lang="en-US" sz="1600" dirty="0" smtClean="0">
                <a:solidFill>
                  <a:srgbClr val="000000"/>
                </a:solidFill>
                <a:cs typeface="Arial" charset="0"/>
              </a:rPr>
              <a:t>) needs halal label </a:t>
            </a:r>
            <a:endParaRPr lang="en-US" sz="1600" dirty="0">
              <a:solidFill>
                <a:srgbClr val="000000"/>
              </a:solidFill>
              <a:cs typeface="Arial" charset="0"/>
            </a:endParaRPr>
          </a:p>
        </p:txBody>
      </p:sp>
      <p:sp>
        <p:nvSpPr>
          <p:cNvPr id="27663" name="Rectangle 15"/>
          <p:cNvSpPr>
            <a:spLocks noChangeArrowheads="1"/>
          </p:cNvSpPr>
          <p:nvPr/>
        </p:nvSpPr>
        <p:spPr bwMode="gray">
          <a:xfrm>
            <a:off x="4788024" y="2165955"/>
            <a:ext cx="28234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smtClean="0">
                <a:solidFill>
                  <a:srgbClr val="000000"/>
                </a:solidFill>
                <a:cs typeface="Arial" charset="0"/>
              </a:rPr>
              <a:t>Advertisement: catching opportunity, selling product, and getting the profit    </a:t>
            </a:r>
            <a:endParaRPr lang="en-US" sz="1600" dirty="0">
              <a:solidFill>
                <a:srgbClr val="000000"/>
              </a:solidFill>
              <a:cs typeface="Arial" charset="0"/>
            </a:endParaRPr>
          </a:p>
        </p:txBody>
      </p:sp>
      <p:sp>
        <p:nvSpPr>
          <p:cNvPr id="27664" name="Rectangle 16"/>
          <p:cNvSpPr>
            <a:spLocks noChangeArrowheads="1"/>
          </p:cNvSpPr>
          <p:nvPr/>
        </p:nvSpPr>
        <p:spPr bwMode="gray">
          <a:xfrm>
            <a:off x="3461544" y="1108501"/>
            <a:ext cx="2954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smtClean="0">
                <a:solidFill>
                  <a:srgbClr val="000000"/>
                </a:solidFill>
                <a:cs typeface="Arial" charset="0"/>
              </a:rPr>
              <a:t>Hijab not only for implementing of </a:t>
            </a:r>
            <a:r>
              <a:rPr lang="en-US" sz="1600" dirty="0" err="1" smtClean="0">
                <a:solidFill>
                  <a:srgbClr val="000000"/>
                </a:solidFill>
                <a:cs typeface="Arial" charset="0"/>
              </a:rPr>
              <a:t>syariah</a:t>
            </a:r>
            <a:r>
              <a:rPr lang="en-US" sz="1600" dirty="0" smtClean="0">
                <a:solidFill>
                  <a:srgbClr val="000000"/>
                </a:solidFill>
                <a:cs typeface="Arial" charset="0"/>
              </a:rPr>
              <a:t> but also part of </a:t>
            </a:r>
            <a:r>
              <a:rPr lang="en-US" sz="1600" dirty="0" err="1" smtClean="0">
                <a:solidFill>
                  <a:srgbClr val="000000"/>
                </a:solidFill>
                <a:cs typeface="Arial" charset="0"/>
              </a:rPr>
              <a:t>muslim</a:t>
            </a:r>
            <a:r>
              <a:rPr lang="en-US" sz="1600" dirty="0" smtClean="0">
                <a:solidFill>
                  <a:srgbClr val="000000"/>
                </a:solidFill>
                <a:cs typeface="Arial" charset="0"/>
              </a:rPr>
              <a:t> identity </a:t>
            </a:r>
            <a:endParaRPr lang="en-US" sz="1600" dirty="0">
              <a:solidFill>
                <a:srgbClr val="000000"/>
              </a:solidFill>
              <a:cs typeface="Arial" charset="0"/>
            </a:endParaRPr>
          </a:p>
        </p:txBody>
      </p:sp>
      <p:sp>
        <p:nvSpPr>
          <p:cNvPr id="27665" name="Rectangle 17"/>
          <p:cNvSpPr>
            <a:spLocks noChangeArrowheads="1"/>
          </p:cNvSpPr>
          <p:nvPr/>
        </p:nvSpPr>
        <p:spPr bwMode="gray">
          <a:xfrm rot="1218268">
            <a:off x="1065705" y="4741535"/>
            <a:ext cx="26452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smtClean="0">
                <a:solidFill>
                  <a:srgbClr val="000000"/>
                </a:solidFill>
                <a:cs typeface="Arial" charset="0"/>
              </a:rPr>
              <a:t>Regulation halal product </a:t>
            </a:r>
            <a:endParaRPr lang="en-US" sz="1600" dirty="0">
              <a:solidFill>
                <a:srgbClr val="000000"/>
              </a:solidFill>
              <a:cs typeface="Arial" charset="0"/>
            </a:endParaRPr>
          </a:p>
        </p:txBody>
      </p:sp>
      <p:sp>
        <p:nvSpPr>
          <p:cNvPr id="27666" name="Rectangle 18"/>
          <p:cNvSpPr>
            <a:spLocks noChangeArrowheads="1"/>
          </p:cNvSpPr>
          <p:nvPr/>
        </p:nvSpPr>
        <p:spPr bwMode="gray">
          <a:xfrm rot="-982939">
            <a:off x="6481763" y="4902200"/>
            <a:ext cx="1273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a:solidFill>
                  <a:srgbClr val="000000"/>
                </a:solidFill>
                <a:cs typeface="Arial" charset="0"/>
              </a:rPr>
              <a:t>Text in here</a:t>
            </a:r>
          </a:p>
        </p:txBody>
      </p:sp>
      <p:sp>
        <p:nvSpPr>
          <p:cNvPr id="27667" name="Rectangle 19"/>
          <p:cNvSpPr>
            <a:spLocks noChangeArrowheads="1"/>
          </p:cNvSpPr>
          <p:nvPr/>
        </p:nvSpPr>
        <p:spPr bwMode="auto">
          <a:xfrm>
            <a:off x="2362200" y="3429000"/>
            <a:ext cx="49625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Font typeface="Wingdings" pitchFamily="2" charset="2"/>
              <a:buNone/>
            </a:pPr>
            <a:r>
              <a:rPr lang="en-US" sz="1600" b="1" dirty="0" smtClean="0">
                <a:solidFill>
                  <a:schemeClr val="tx2"/>
                </a:solidFill>
                <a:cs typeface="Arial" charset="0"/>
              </a:rPr>
              <a:t>Indonesia; the most </a:t>
            </a:r>
            <a:r>
              <a:rPr lang="en-US" sz="1600" b="1" dirty="0" err="1" smtClean="0">
                <a:solidFill>
                  <a:schemeClr val="tx2"/>
                </a:solidFill>
                <a:cs typeface="Arial" charset="0"/>
              </a:rPr>
              <a:t>muslim</a:t>
            </a:r>
            <a:r>
              <a:rPr lang="en-US" sz="1600" b="1" dirty="0" smtClean="0">
                <a:solidFill>
                  <a:schemeClr val="tx2"/>
                </a:solidFill>
                <a:cs typeface="Arial" charset="0"/>
              </a:rPr>
              <a:t> population in the world </a:t>
            </a:r>
            <a:endParaRPr lang="en-US" sz="1600" b="1" dirty="0">
              <a:solidFill>
                <a:schemeClr val="tx2"/>
              </a:solidFill>
              <a:cs typeface="Arial" charset="0"/>
            </a:endParaRPr>
          </a:p>
        </p:txBody>
      </p:sp>
      <p:grpSp>
        <p:nvGrpSpPr>
          <p:cNvPr id="27668" name="Group 20"/>
          <p:cNvGrpSpPr>
            <a:grpSpLocks/>
          </p:cNvGrpSpPr>
          <p:nvPr/>
        </p:nvGrpSpPr>
        <p:grpSpPr bwMode="auto">
          <a:xfrm>
            <a:off x="3505200" y="4114800"/>
            <a:ext cx="2514600" cy="2438400"/>
            <a:chOff x="2457" y="2000"/>
            <a:chExt cx="901" cy="888"/>
          </a:xfrm>
        </p:grpSpPr>
        <p:pic>
          <p:nvPicPr>
            <p:cNvPr id="27669" name="Picture 2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extLst>
              <a:ext uri="{909E8E84-426E-40DD-AFC4-6F175D3DCCD1}">
                <a14:hiddenFill xmlns:a14="http://schemas.microsoft.com/office/drawing/2010/main">
                  <a:solidFill>
                    <a:srgbClr val="FFFFFF"/>
                  </a:solidFill>
                </a14:hiddenFill>
              </a:ext>
            </a:extLst>
          </p:spPr>
        </p:pic>
        <p:sp>
          <p:nvSpPr>
            <p:cNvPr id="27670" name="Oval 22"/>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71" name="Freeform 23"/>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id-ID"/>
            </a:p>
          </p:txBody>
        </p:sp>
        <p:grpSp>
          <p:nvGrpSpPr>
            <p:cNvPr id="27672" name="Group 24"/>
            <p:cNvGrpSpPr>
              <a:grpSpLocks/>
            </p:cNvGrpSpPr>
            <p:nvPr/>
          </p:nvGrpSpPr>
          <p:grpSpPr bwMode="auto">
            <a:xfrm rot="-1297425" flipH="1" flipV="1">
              <a:off x="2525" y="2693"/>
              <a:ext cx="781" cy="188"/>
              <a:chOff x="2532" y="1051"/>
              <a:chExt cx="893" cy="246"/>
            </a:xfrm>
          </p:grpSpPr>
          <p:grpSp>
            <p:nvGrpSpPr>
              <p:cNvPr id="27673" name="Group 25"/>
              <p:cNvGrpSpPr>
                <a:grpSpLocks/>
              </p:cNvGrpSpPr>
              <p:nvPr/>
            </p:nvGrpSpPr>
            <p:grpSpPr bwMode="auto">
              <a:xfrm>
                <a:off x="2532" y="1051"/>
                <a:ext cx="743" cy="185"/>
                <a:chOff x="1565" y="2568"/>
                <a:chExt cx="1118" cy="279"/>
              </a:xfrm>
            </p:grpSpPr>
            <p:sp>
              <p:nvSpPr>
                <p:cNvPr id="27674" name="AutoShape 26"/>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75" name="AutoShape 27"/>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76" name="AutoShape 28"/>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77" name="AutoShape 29"/>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27678" name="Group 30"/>
              <p:cNvGrpSpPr>
                <a:grpSpLocks/>
              </p:cNvGrpSpPr>
              <p:nvPr/>
            </p:nvGrpSpPr>
            <p:grpSpPr bwMode="auto">
              <a:xfrm rot="1353540">
                <a:off x="2682" y="1111"/>
                <a:ext cx="743" cy="186"/>
                <a:chOff x="1565" y="2568"/>
                <a:chExt cx="1118" cy="279"/>
              </a:xfrm>
            </p:grpSpPr>
            <p:sp>
              <p:nvSpPr>
                <p:cNvPr id="27679" name="AutoShape 31"/>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80" name="AutoShape 32"/>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81" name="AutoShape 33"/>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82" name="AutoShape 34"/>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sp>
        <p:nvSpPr>
          <p:cNvPr id="27683" name="Text Box 35"/>
          <p:cNvSpPr txBox="1">
            <a:spLocks noChangeArrowheads="1"/>
          </p:cNvSpPr>
          <p:nvPr/>
        </p:nvSpPr>
        <p:spPr bwMode="gray">
          <a:xfrm>
            <a:off x="3546475" y="5029200"/>
            <a:ext cx="2473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b="1" dirty="0" smtClean="0">
                <a:cs typeface="Arial" charset="0"/>
              </a:rPr>
              <a:t>Respect </a:t>
            </a:r>
            <a:r>
              <a:rPr lang="en-US" sz="2400" b="1" smtClean="0">
                <a:cs typeface="Arial" charset="0"/>
              </a:rPr>
              <a:t>to others </a:t>
            </a:r>
            <a:endParaRPr lang="en-US" sz="2400" dirty="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p:txBody>
          <a:bodyPr/>
          <a:lstStyle/>
          <a:p>
            <a:r>
              <a:rPr lang="en-US" sz="6400"/>
              <a:t>Thank You!</a:t>
            </a:r>
          </a:p>
        </p:txBody>
      </p:sp>
      <p:sp>
        <p:nvSpPr>
          <p:cNvPr id="37893" name="Rectangle 5"/>
          <p:cNvSpPr>
            <a:spLocks noGrp="1" noChangeArrowheads="1"/>
          </p:cNvSpPr>
          <p:nvPr>
            <p:ph type="subTitle" idx="1"/>
          </p:nvPr>
        </p:nvSpPr>
        <p:spPr>
          <a:xfrm>
            <a:off x="4883150" y="5695950"/>
            <a:ext cx="3879850" cy="533400"/>
          </a:xfrm>
        </p:spPr>
        <p:txBody>
          <a:bodyPr/>
          <a:lstStyle/>
          <a:p>
            <a:r>
              <a:rPr lang="en-US" dirty="0" smtClean="0"/>
              <a:t>ymuthmainnah@gmail.com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Contents</a:t>
            </a:r>
          </a:p>
        </p:txBody>
      </p:sp>
      <p:sp>
        <p:nvSpPr>
          <p:cNvPr id="6147" name="Line 3"/>
          <p:cNvSpPr>
            <a:spLocks noChangeShapeType="1"/>
          </p:cNvSpPr>
          <p:nvPr/>
        </p:nvSpPr>
        <p:spPr bwMode="gray">
          <a:xfrm>
            <a:off x="2362200" y="4854575"/>
            <a:ext cx="4800600"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148"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d-ID"/>
          </a:p>
        </p:txBody>
      </p:sp>
      <p:sp>
        <p:nvSpPr>
          <p:cNvPr id="6149" name="Text Box 5"/>
          <p:cNvSpPr txBox="1">
            <a:spLocks noChangeArrowheads="1"/>
          </p:cNvSpPr>
          <p:nvPr/>
        </p:nvSpPr>
        <p:spPr bwMode="gray">
          <a:xfrm>
            <a:off x="2133600" y="43211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cs typeface="Arial" charset="0"/>
              </a:rPr>
              <a:t>4</a:t>
            </a:r>
          </a:p>
        </p:txBody>
      </p:sp>
      <p:sp>
        <p:nvSpPr>
          <p:cNvPr id="6150"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151"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d-ID"/>
          </a:p>
        </p:txBody>
      </p:sp>
      <p:sp>
        <p:nvSpPr>
          <p:cNvPr id="6152" name="Text Box 8"/>
          <p:cNvSpPr txBox="1">
            <a:spLocks noChangeArrowheads="1"/>
          </p:cNvSpPr>
          <p:nvPr/>
        </p:nvSpPr>
        <p:spPr bwMode="gray">
          <a:xfrm>
            <a:off x="2771800" y="1851025"/>
            <a:ext cx="42755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smtClean="0">
                <a:cs typeface="Arial" charset="0"/>
              </a:rPr>
              <a:t>Abstrak</a:t>
            </a:r>
            <a:r>
              <a:rPr lang="en-US" sz="2400" dirty="0" smtClean="0">
                <a:cs typeface="Arial" charset="0"/>
              </a:rPr>
              <a:t> </a:t>
            </a:r>
            <a:r>
              <a:rPr lang="en-US" sz="2400" dirty="0" err="1" smtClean="0">
                <a:cs typeface="Arial" charset="0"/>
              </a:rPr>
              <a:t>dan</a:t>
            </a:r>
            <a:r>
              <a:rPr lang="en-US" sz="2400" dirty="0" smtClean="0">
                <a:cs typeface="Arial" charset="0"/>
              </a:rPr>
              <a:t> </a:t>
            </a:r>
            <a:r>
              <a:rPr lang="en-US" sz="2400" dirty="0" err="1" smtClean="0">
                <a:cs typeface="Arial" charset="0"/>
              </a:rPr>
              <a:t>Dasar</a:t>
            </a:r>
            <a:r>
              <a:rPr lang="en-US" sz="2400" dirty="0" smtClean="0">
                <a:cs typeface="Arial" charset="0"/>
              </a:rPr>
              <a:t> </a:t>
            </a:r>
            <a:r>
              <a:rPr lang="en-US" sz="2400" dirty="0" err="1" smtClean="0">
                <a:cs typeface="Arial" charset="0"/>
              </a:rPr>
              <a:t>Pemikiran</a:t>
            </a:r>
            <a:r>
              <a:rPr lang="en-US" sz="2400" dirty="0" smtClean="0">
                <a:cs typeface="Arial" charset="0"/>
              </a:rPr>
              <a:t> </a:t>
            </a:r>
          </a:p>
          <a:p>
            <a:pPr eaLnBrk="0" hangingPunct="0"/>
            <a:r>
              <a:rPr lang="en-US" sz="2400" dirty="0" smtClean="0">
                <a:cs typeface="Arial" charset="0"/>
              </a:rPr>
              <a:t> </a:t>
            </a:r>
            <a:endParaRPr lang="en-US" sz="2400" dirty="0">
              <a:cs typeface="Arial" charset="0"/>
            </a:endParaRPr>
          </a:p>
        </p:txBody>
      </p:sp>
      <p:sp>
        <p:nvSpPr>
          <p:cNvPr id="6153" name="Text Box 9"/>
          <p:cNvSpPr txBox="1">
            <a:spLocks noChangeArrowheads="1"/>
          </p:cNvSpPr>
          <p:nvPr/>
        </p:nvSpPr>
        <p:spPr bwMode="gray">
          <a:xfrm>
            <a:off x="2133600" y="18065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cs typeface="Arial" charset="0"/>
              </a:rPr>
              <a:t>1</a:t>
            </a:r>
          </a:p>
        </p:txBody>
      </p:sp>
      <p:sp>
        <p:nvSpPr>
          <p:cNvPr id="6154" name="Line 10"/>
          <p:cNvSpPr>
            <a:spLocks noChangeShapeType="1"/>
          </p:cNvSpPr>
          <p:nvPr/>
        </p:nvSpPr>
        <p:spPr bwMode="gray">
          <a:xfrm>
            <a:off x="2362200" y="3178175"/>
            <a:ext cx="4800600"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155"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d-ID"/>
          </a:p>
        </p:txBody>
      </p:sp>
      <p:sp>
        <p:nvSpPr>
          <p:cNvPr id="6156" name="Text Box 12"/>
          <p:cNvSpPr txBox="1">
            <a:spLocks noChangeArrowheads="1"/>
          </p:cNvSpPr>
          <p:nvPr/>
        </p:nvSpPr>
        <p:spPr bwMode="gray">
          <a:xfrm>
            <a:off x="2133600" y="26447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cs typeface="Arial" charset="0"/>
              </a:rPr>
              <a:t>2</a:t>
            </a:r>
          </a:p>
        </p:txBody>
      </p:sp>
      <p:sp>
        <p:nvSpPr>
          <p:cNvPr id="6157" name="Line 13"/>
          <p:cNvSpPr>
            <a:spLocks noChangeShapeType="1"/>
          </p:cNvSpPr>
          <p:nvPr/>
        </p:nvSpPr>
        <p:spPr bwMode="gray">
          <a:xfrm>
            <a:off x="2363788" y="4014788"/>
            <a:ext cx="4799012" cy="1587"/>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158"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d-ID"/>
          </a:p>
        </p:txBody>
      </p:sp>
      <p:sp>
        <p:nvSpPr>
          <p:cNvPr id="6159" name="Text Box 15"/>
          <p:cNvSpPr txBox="1">
            <a:spLocks noChangeArrowheads="1"/>
          </p:cNvSpPr>
          <p:nvPr/>
        </p:nvSpPr>
        <p:spPr bwMode="gray">
          <a:xfrm>
            <a:off x="2133600" y="34829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cs typeface="Arial" charset="0"/>
              </a:rPr>
              <a:t>3</a:t>
            </a:r>
          </a:p>
        </p:txBody>
      </p:sp>
      <p:sp>
        <p:nvSpPr>
          <p:cNvPr id="6160" name="Line 16"/>
          <p:cNvSpPr>
            <a:spLocks noChangeShapeType="1"/>
          </p:cNvSpPr>
          <p:nvPr/>
        </p:nvSpPr>
        <p:spPr bwMode="gray">
          <a:xfrm>
            <a:off x="2362200" y="5715000"/>
            <a:ext cx="4800600"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161" name="Rectangle 17"/>
          <p:cNvSpPr>
            <a:spLocks noChangeArrowheads="1"/>
          </p:cNvSpPr>
          <p:nvPr/>
        </p:nvSpPr>
        <p:spPr bwMode="ltGray">
          <a:xfrm rot="3419336">
            <a:off x="2078037" y="5138738"/>
            <a:ext cx="479425" cy="520700"/>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d-ID"/>
          </a:p>
        </p:txBody>
      </p:sp>
      <p:sp>
        <p:nvSpPr>
          <p:cNvPr id="6162" name="Text Box 18"/>
          <p:cNvSpPr txBox="1">
            <a:spLocks noChangeArrowheads="1"/>
          </p:cNvSpPr>
          <p:nvPr/>
        </p:nvSpPr>
        <p:spPr bwMode="gray">
          <a:xfrm>
            <a:off x="2133600" y="5181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cs typeface="Arial" charset="0"/>
              </a:rPr>
              <a:t>5</a:t>
            </a:r>
          </a:p>
        </p:txBody>
      </p:sp>
      <p:sp>
        <p:nvSpPr>
          <p:cNvPr id="6163" name="Text Box 19"/>
          <p:cNvSpPr txBox="1">
            <a:spLocks noChangeArrowheads="1"/>
          </p:cNvSpPr>
          <p:nvPr/>
        </p:nvSpPr>
        <p:spPr bwMode="gray">
          <a:xfrm>
            <a:off x="2771800" y="4307830"/>
            <a:ext cx="47900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smtClean="0">
                <a:cs typeface="Arial" charset="0"/>
              </a:rPr>
              <a:t>Politik</a:t>
            </a:r>
            <a:r>
              <a:rPr lang="en-US" sz="2400" dirty="0" smtClean="0">
                <a:cs typeface="Arial" charset="0"/>
              </a:rPr>
              <a:t> </a:t>
            </a:r>
            <a:r>
              <a:rPr lang="en-US" sz="2400" dirty="0" err="1" smtClean="0">
                <a:cs typeface="Arial" charset="0"/>
              </a:rPr>
              <a:t>Identitas</a:t>
            </a:r>
            <a:r>
              <a:rPr lang="en-US" sz="2400" dirty="0" smtClean="0">
                <a:cs typeface="Arial" charset="0"/>
              </a:rPr>
              <a:t> </a:t>
            </a:r>
            <a:r>
              <a:rPr lang="en-US" sz="2400" dirty="0" err="1" smtClean="0">
                <a:cs typeface="Arial" charset="0"/>
              </a:rPr>
              <a:t>dan</a:t>
            </a:r>
            <a:r>
              <a:rPr lang="en-US" sz="2400" dirty="0" smtClean="0">
                <a:cs typeface="Arial" charset="0"/>
              </a:rPr>
              <a:t> </a:t>
            </a:r>
            <a:r>
              <a:rPr lang="en-US" sz="2400" dirty="0" err="1" smtClean="0">
                <a:cs typeface="Arial" charset="0"/>
              </a:rPr>
              <a:t>Produk</a:t>
            </a:r>
            <a:r>
              <a:rPr lang="en-US" sz="2400" dirty="0" smtClean="0">
                <a:cs typeface="Arial" charset="0"/>
              </a:rPr>
              <a:t> Halal </a:t>
            </a:r>
            <a:endParaRPr lang="en-US" sz="2400" dirty="0">
              <a:cs typeface="Arial" charset="0"/>
            </a:endParaRPr>
          </a:p>
        </p:txBody>
      </p:sp>
      <p:sp>
        <p:nvSpPr>
          <p:cNvPr id="6164" name="Text Box 20"/>
          <p:cNvSpPr txBox="1">
            <a:spLocks noChangeArrowheads="1"/>
          </p:cNvSpPr>
          <p:nvPr/>
        </p:nvSpPr>
        <p:spPr bwMode="gray">
          <a:xfrm>
            <a:off x="2771800" y="2708920"/>
            <a:ext cx="39709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smtClean="0">
                <a:cs typeface="Arial" charset="0"/>
              </a:rPr>
              <a:t>Sejarah</a:t>
            </a:r>
            <a:r>
              <a:rPr lang="en-US" sz="2400" dirty="0" smtClean="0">
                <a:cs typeface="Arial" charset="0"/>
              </a:rPr>
              <a:t> </a:t>
            </a:r>
            <a:r>
              <a:rPr lang="en-US" sz="2400" dirty="0" err="1" smtClean="0">
                <a:cs typeface="Arial" charset="0"/>
              </a:rPr>
              <a:t>Jilbab</a:t>
            </a:r>
            <a:r>
              <a:rPr lang="en-US" sz="2400" dirty="0" smtClean="0">
                <a:cs typeface="Arial" charset="0"/>
              </a:rPr>
              <a:t> di Indonesia </a:t>
            </a:r>
            <a:endParaRPr lang="en-US" sz="2400" dirty="0">
              <a:cs typeface="Arial" charset="0"/>
            </a:endParaRPr>
          </a:p>
        </p:txBody>
      </p:sp>
      <p:sp>
        <p:nvSpPr>
          <p:cNvPr id="6165" name="Text Box 21"/>
          <p:cNvSpPr txBox="1">
            <a:spLocks noChangeArrowheads="1"/>
          </p:cNvSpPr>
          <p:nvPr/>
        </p:nvSpPr>
        <p:spPr bwMode="gray">
          <a:xfrm>
            <a:off x="2771800" y="3573016"/>
            <a:ext cx="46570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smtClean="0">
                <a:cs typeface="Arial" charset="0"/>
              </a:rPr>
              <a:t>Doktrininasi</a:t>
            </a:r>
            <a:r>
              <a:rPr lang="en-US" sz="2400" dirty="0" smtClean="0">
                <a:cs typeface="Arial" charset="0"/>
              </a:rPr>
              <a:t> </a:t>
            </a:r>
            <a:r>
              <a:rPr lang="en-US" sz="2400" dirty="0" err="1" smtClean="0">
                <a:cs typeface="Arial" charset="0"/>
              </a:rPr>
              <a:t>Jilbab</a:t>
            </a:r>
            <a:r>
              <a:rPr lang="en-US" sz="2400" dirty="0" smtClean="0">
                <a:cs typeface="Arial" charset="0"/>
              </a:rPr>
              <a:t> </a:t>
            </a:r>
            <a:r>
              <a:rPr lang="en-US" sz="2400" dirty="0" err="1" smtClean="0">
                <a:cs typeface="Arial" charset="0"/>
              </a:rPr>
              <a:t>Melalui</a:t>
            </a:r>
            <a:r>
              <a:rPr lang="en-US" sz="2400" dirty="0" smtClean="0">
                <a:cs typeface="Arial" charset="0"/>
              </a:rPr>
              <a:t> </a:t>
            </a:r>
            <a:r>
              <a:rPr lang="en-US" sz="2400" dirty="0" err="1" smtClean="0">
                <a:cs typeface="Arial" charset="0"/>
              </a:rPr>
              <a:t>Iklan</a:t>
            </a:r>
            <a:r>
              <a:rPr lang="en-US" sz="2400" dirty="0" smtClean="0">
                <a:cs typeface="Arial" charset="0"/>
              </a:rPr>
              <a:t>?</a:t>
            </a:r>
            <a:endParaRPr lang="en-US" sz="2400" dirty="0">
              <a:cs typeface="Arial" charset="0"/>
            </a:endParaRPr>
          </a:p>
        </p:txBody>
      </p:sp>
      <p:sp>
        <p:nvSpPr>
          <p:cNvPr id="6166" name="Text Box 22"/>
          <p:cNvSpPr txBox="1">
            <a:spLocks noChangeArrowheads="1"/>
          </p:cNvSpPr>
          <p:nvPr/>
        </p:nvSpPr>
        <p:spPr bwMode="gray">
          <a:xfrm>
            <a:off x="2771800" y="5245100"/>
            <a:ext cx="50302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smtClean="0">
                <a:cs typeface="Arial" charset="0"/>
              </a:rPr>
              <a:t>Catatan</a:t>
            </a:r>
            <a:r>
              <a:rPr lang="en-US" sz="2400" dirty="0" smtClean="0">
                <a:cs typeface="Arial" charset="0"/>
              </a:rPr>
              <a:t> </a:t>
            </a:r>
            <a:r>
              <a:rPr lang="en-US" sz="2400" dirty="0" err="1" smtClean="0">
                <a:cs typeface="Arial" charset="0"/>
              </a:rPr>
              <a:t>Akhir</a:t>
            </a:r>
            <a:r>
              <a:rPr lang="en-US" sz="2400" dirty="0" smtClean="0">
                <a:cs typeface="Arial" charset="0"/>
              </a:rPr>
              <a:t>, </a:t>
            </a:r>
            <a:r>
              <a:rPr lang="en-US" sz="2400" dirty="0" err="1" smtClean="0">
                <a:cs typeface="Arial" charset="0"/>
              </a:rPr>
              <a:t>Sebuah</a:t>
            </a:r>
            <a:r>
              <a:rPr lang="en-US" sz="2400" dirty="0" smtClean="0">
                <a:cs typeface="Arial" charset="0"/>
              </a:rPr>
              <a:t> </a:t>
            </a:r>
            <a:r>
              <a:rPr lang="en-US" sz="2400" dirty="0" err="1" smtClean="0">
                <a:cs typeface="Arial" charset="0"/>
              </a:rPr>
              <a:t>Kesimpulan</a:t>
            </a:r>
            <a:r>
              <a:rPr lang="en-US" sz="2400" dirty="0" smtClean="0">
                <a:cs typeface="Arial" charset="0"/>
              </a:rPr>
              <a:t> </a:t>
            </a:r>
            <a:endParaRPr lang="en-US" sz="2400" dirty="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Abstract </a:t>
            </a:r>
            <a:endParaRPr lang="en-US" dirty="0"/>
          </a:p>
        </p:txBody>
      </p:sp>
      <p:sp>
        <p:nvSpPr>
          <p:cNvPr id="7171" name="Rectangle 3"/>
          <p:cNvSpPr>
            <a:spLocks noGrp="1" noChangeArrowheads="1"/>
          </p:cNvSpPr>
          <p:nvPr>
            <p:ph type="body" sz="half" idx="1"/>
          </p:nvPr>
        </p:nvSpPr>
        <p:spPr>
          <a:xfrm>
            <a:off x="457200" y="1935163"/>
            <a:ext cx="8066088" cy="3155950"/>
          </a:xfrm>
        </p:spPr>
        <p:txBody>
          <a:bodyPr/>
          <a:lstStyle/>
          <a:p>
            <a:r>
              <a:rPr lang="en-US" sz="1800" dirty="0" err="1">
                <a:solidFill>
                  <a:schemeClr val="tx1"/>
                </a:solidFill>
                <a:latin typeface="+mn-lt"/>
                <a:ea typeface="+mn-ea"/>
                <a:cs typeface="+mn-cs"/>
              </a:rPr>
              <a:t>Isu</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halal </a:t>
            </a:r>
            <a:r>
              <a:rPr lang="en-US" sz="1800" dirty="0" err="1">
                <a:solidFill>
                  <a:schemeClr val="tx1"/>
                </a:solidFill>
                <a:latin typeface="+mn-lt"/>
                <a:ea typeface="+mn-ea"/>
                <a:cs typeface="+mn-cs"/>
              </a:rPr>
              <a:t>merupakan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fenomena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industri</a:t>
            </a:r>
            <a:r>
              <a:rPr lang="en-US" sz="1800" dirty="0">
                <a:solidFill>
                  <a:schemeClr val="tx1"/>
                </a:solidFill>
                <a:latin typeface="+mn-lt"/>
                <a:ea typeface="+mn-ea"/>
                <a:cs typeface="+mn-cs"/>
              </a:rPr>
              <a:t> yang </a:t>
            </a:r>
            <a:r>
              <a:rPr lang="en-US" sz="1800" dirty="0" err="1">
                <a:solidFill>
                  <a:schemeClr val="tx1"/>
                </a:solidFill>
                <a:latin typeface="+mn-lt"/>
                <a:ea typeface="+mn-ea"/>
                <a:cs typeface="+mn-cs"/>
              </a:rPr>
              <a:t>dekat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dengan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politik</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identitas</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karena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halal </a:t>
            </a:r>
            <a:r>
              <a:rPr lang="en-US" sz="1800" dirty="0" err="1">
                <a:solidFill>
                  <a:schemeClr val="tx1"/>
                </a:solidFill>
                <a:latin typeface="+mn-lt"/>
                <a:ea typeface="+mn-ea"/>
                <a:cs typeface="+mn-cs"/>
              </a:rPr>
              <a:t>menjanjikan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standar</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jaminan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atas</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ketaatan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konsumen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pada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norma-norma</a:t>
            </a:r>
            <a:r>
              <a:rPr lang="en-US" sz="1800" dirty="0">
                <a:solidFill>
                  <a:schemeClr val="tx1"/>
                </a:solidFill>
                <a:latin typeface="+mn-lt"/>
                <a:ea typeface="+mn-ea"/>
                <a:cs typeface="+mn-cs"/>
              </a:rPr>
              <a:t> agama </a:t>
            </a:r>
            <a:r>
              <a:rPr lang="en-US" sz="1800" dirty="0" err="1">
                <a:solidFill>
                  <a:schemeClr val="tx1"/>
                </a:solidFill>
                <a:latin typeface="+mn-lt"/>
                <a:ea typeface="+mn-ea"/>
                <a:cs typeface="+mn-cs"/>
              </a:rPr>
              <a:t>terutama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terkait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kebutuhan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sehari-hari</a:t>
            </a:r>
            <a:r>
              <a:rPr lang="en-US" sz="1800" dirty="0">
                <a:solidFill>
                  <a:schemeClr val="tx1"/>
                </a:solidFill>
                <a:latin typeface="+mn-lt"/>
                <a:ea typeface="+mn-ea"/>
                <a:cs typeface="+mn-cs"/>
              </a:rPr>
              <a:t> yang </a:t>
            </a:r>
            <a:r>
              <a:rPr lang="en-US" sz="1800" dirty="0" err="1">
                <a:solidFill>
                  <a:schemeClr val="tx1"/>
                </a:solidFill>
                <a:latin typeface="+mn-lt"/>
                <a:ea typeface="+mn-ea"/>
                <a:cs typeface="+mn-cs"/>
              </a:rPr>
              <a:t>dikonsumsi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Jilbab</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kosmetika</a:t>
            </a:r>
            <a:r>
              <a:rPr lang="en-US" sz="1800" dirty="0">
                <a:solidFill>
                  <a:schemeClr val="tx1"/>
                </a:solidFill>
                <a:latin typeface="+mn-lt"/>
                <a:ea typeface="+mn-ea"/>
                <a:cs typeface="+mn-cs"/>
              </a:rPr>
              <a:t> halal </a:t>
            </a:r>
            <a:r>
              <a:rPr lang="en-US" sz="1800" dirty="0" err="1">
                <a:solidFill>
                  <a:schemeClr val="tx1"/>
                </a:solidFill>
                <a:latin typeface="+mn-lt"/>
                <a:ea typeface="+mn-ea"/>
                <a:cs typeface="+mn-cs"/>
              </a:rPr>
              <a:t>merupakan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dua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contoh</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yang </a:t>
            </a:r>
            <a:r>
              <a:rPr lang="en-US" sz="1800" dirty="0" err="1">
                <a:solidFill>
                  <a:schemeClr val="tx1"/>
                </a:solidFill>
                <a:latin typeface="+mn-lt"/>
                <a:ea typeface="+mn-ea"/>
                <a:cs typeface="+mn-cs"/>
              </a:rPr>
              <a:t>sangat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dekat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dengan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politik</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identitas</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seolah-olah</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menggaransi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kebutuhan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konsumen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atas</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halal. </a:t>
            </a:r>
            <a:r>
              <a:rPr lang="en-US" sz="1800" dirty="0" err="1">
                <a:solidFill>
                  <a:schemeClr val="tx1"/>
                </a:solidFill>
                <a:latin typeface="+mn-lt"/>
                <a:ea typeface="+mn-ea"/>
                <a:cs typeface="+mn-cs"/>
              </a:rPr>
              <a:t>Beragam</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materi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iklan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maupun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informasi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tentang</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konten</a:t>
            </a:r>
            <a:r>
              <a:rPr lang="en-US" sz="1800" dirty="0">
                <a:solidFill>
                  <a:schemeClr val="tx1"/>
                </a:solidFill>
                <a:latin typeface="+mn-lt"/>
                <a:ea typeface="+mn-ea"/>
                <a:cs typeface="+mn-cs"/>
              </a:rPr>
              <a:t> halal </a:t>
            </a:r>
            <a:r>
              <a:rPr lang="en-US" sz="1800" dirty="0" err="1">
                <a:solidFill>
                  <a:schemeClr val="tx1"/>
                </a:solidFill>
                <a:latin typeface="+mn-lt"/>
                <a:ea typeface="+mn-ea"/>
                <a:cs typeface="+mn-cs"/>
              </a:rPr>
              <a:t>dalam</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sebuah</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merupakan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jawaban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atas</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kebutuhan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konsumen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terkait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dua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halal yang </a:t>
            </a:r>
            <a:r>
              <a:rPr lang="en-US" sz="1800" dirty="0" err="1">
                <a:solidFill>
                  <a:schemeClr val="tx1"/>
                </a:solidFill>
                <a:latin typeface="+mn-lt"/>
                <a:ea typeface="+mn-ea"/>
                <a:cs typeface="+mn-cs"/>
              </a:rPr>
              <a:t>kebanyakan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dikonsumsi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oleh</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perempuan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muslimah</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Penelitian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ini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berupaya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menjelaskan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pandangan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persepsi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respon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atas</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fashion </a:t>
            </a:r>
            <a:r>
              <a:rPr lang="en-US" sz="1800" dirty="0" err="1">
                <a:solidFill>
                  <a:schemeClr val="tx1"/>
                </a:solidFill>
                <a:latin typeface="+mn-lt"/>
                <a:ea typeface="+mn-ea"/>
                <a:cs typeface="+mn-cs"/>
              </a:rPr>
              <a:t>dan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kosmetika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dengan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jaminan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halal yang </a:t>
            </a:r>
            <a:r>
              <a:rPr lang="en-US" sz="1800" dirty="0" err="1">
                <a:solidFill>
                  <a:schemeClr val="tx1"/>
                </a:solidFill>
                <a:latin typeface="+mn-lt"/>
                <a:ea typeface="+mn-ea"/>
                <a:cs typeface="+mn-cs"/>
              </a:rPr>
              <a:t>diperoleh</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dari</a:t>
            </a:r>
            <a:r>
              <a:rPr lang="en-US" sz="1800" dirty="0">
                <a:solidFill>
                  <a:schemeClr val="tx1"/>
                </a:solidFill>
                <a:latin typeface="+mn-lt"/>
                <a:ea typeface="+mn-ea"/>
                <a:cs typeface="+mn-cs"/>
              </a:rPr>
              <a:t> questioner, </a:t>
            </a:r>
            <a:r>
              <a:rPr lang="en-US" sz="1800" dirty="0" err="1">
                <a:solidFill>
                  <a:schemeClr val="tx1"/>
                </a:solidFill>
                <a:latin typeface="+mn-lt"/>
                <a:ea typeface="+mn-ea"/>
                <a:cs typeface="+mn-cs"/>
              </a:rPr>
              <a:t>analisis</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iklan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halal, </a:t>
            </a:r>
            <a:r>
              <a:rPr lang="en-US" sz="1800" dirty="0" err="1">
                <a:solidFill>
                  <a:schemeClr val="tx1"/>
                </a:solidFill>
                <a:latin typeface="+mn-lt"/>
                <a:ea typeface="+mn-ea"/>
                <a:cs typeface="+mn-cs"/>
              </a:rPr>
              <a:t>dan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kajian</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pustaka</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terkait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materi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produk</a:t>
            </a:r>
            <a:r>
              <a:rPr lang="en-US" sz="1800" dirty="0">
                <a:solidFill>
                  <a:schemeClr val="tx1"/>
                </a:solidFill>
                <a:latin typeface="+mn-lt"/>
                <a:ea typeface="+mn-ea"/>
                <a:cs typeface="+mn-cs"/>
              </a:rPr>
              <a:t> halal </a:t>
            </a:r>
            <a:r>
              <a:rPr lang="en-US" sz="1800" dirty="0" err="1">
                <a:solidFill>
                  <a:schemeClr val="tx1"/>
                </a:solidFill>
                <a:latin typeface="+mn-lt"/>
                <a:ea typeface="+mn-ea"/>
                <a:cs typeface="+mn-cs"/>
              </a:rPr>
              <a:t>tersebut</a:t>
            </a:r>
            <a:r>
              <a:rPr lang="en-US" sz="1800" dirty="0">
                <a:solidFill>
                  <a:schemeClr val="tx1"/>
                </a:solidFill>
                <a:latin typeface="+mn-lt"/>
                <a:ea typeface="+mn-ea"/>
                <a:cs typeface="+mn-cs"/>
              </a:rPr>
              <a:t>.   </a:t>
            </a:r>
            <a:endParaRPr lang="id-ID" sz="1800" dirty="0">
              <a:solidFill>
                <a:schemeClr val="tx1"/>
              </a:solidFill>
              <a:latin typeface="+mn-lt"/>
              <a:ea typeface="+mn-ea"/>
              <a:cs typeface="+mn-cs"/>
            </a:endParaRPr>
          </a:p>
        </p:txBody>
      </p:sp>
    </p:spTree>
    <p:extLst>
      <p:ext uri="{BB962C8B-B14F-4D97-AF65-F5344CB8AC3E}">
        <p14:creationId xmlns:p14="http://schemas.microsoft.com/office/powerpoint/2010/main" val="3341643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25"/>
            <a:ext cx="8291264" cy="4785395"/>
          </a:xfrm>
        </p:spPr>
        <p:txBody>
          <a:bodyPr/>
          <a:lstStyle/>
          <a:p>
            <a:pPr marL="0" lvl="0" indent="0">
              <a:buNone/>
            </a:pPr>
            <a:r>
              <a:rPr lang="id-ID" sz="1500" dirty="0"/>
              <a:t>The issue of halal products is an industrial phenomenon that closely to identity politics, because halal products promise guaranteed standards of consumer adherence to religious norms, especially related to daily needs consumed. Hijab and halal cosmetics are two examples of products that are very close to identity politics and as if guaranteeing consumer needs for halal products. </a:t>
            </a:r>
            <a:r>
              <a:rPr lang="id-ID" sz="1500" dirty="0" smtClean="0"/>
              <a:t>Various </a:t>
            </a:r>
            <a:r>
              <a:rPr lang="id-ID" sz="1500" dirty="0"/>
              <a:t>advertising materials and information about halal content in a product is an answer to the needs of consumers related to the two halal products which are mostly consumed by women (Muslim). This study seeks to explain the views, perceptions, and responses of fashion and cosmetics products with the guarantee of halal products obtained from questioners, analysis of halal product advertisements, and literature review related to the halal product material.</a:t>
            </a:r>
          </a:p>
          <a:p>
            <a:pPr marL="0" indent="0">
              <a:buNone/>
            </a:pPr>
            <a:r>
              <a:rPr lang="id-ID" sz="1500" dirty="0"/>
              <a:t>The issue of halal products is an industrial phenomenon that is close to identity politics, because halal products promise guaranteed standards of consumer adherence to religious norms, especially related to daily needs consumed. Hijab and halal cosmetics are two examples of products that are very close to identity politics and as if guaranteeing consumer needs for halal products. Various advertising materials and information about halal content in a product is an answer to the needs of consumers related to the two halal products which are mostly consumed by women (Muslim). This study seeks to explain the views, perceptions, and responses of fashion and cosmetics products with the guarantee of halal products obtained from questioners, analysis of halal product advertisements, and literature review related to the halal product material.</a:t>
            </a:r>
          </a:p>
        </p:txBody>
      </p:sp>
    </p:spTree>
    <p:extLst>
      <p:ext uri="{BB962C8B-B14F-4D97-AF65-F5344CB8AC3E}">
        <p14:creationId xmlns:p14="http://schemas.microsoft.com/office/powerpoint/2010/main" val="202033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528" y="284162"/>
            <a:ext cx="7571581" cy="1056606"/>
          </a:xfrm>
        </p:spPr>
        <p:txBody>
          <a:bodyPr/>
          <a:lstStyle/>
          <a:p>
            <a:r>
              <a:rPr lang="en-US" sz="3200" dirty="0" smtClean="0"/>
              <a:t>Hijab in Europe; </a:t>
            </a:r>
            <a:endParaRPr lang="en-US" sz="3200" dirty="0"/>
          </a:p>
        </p:txBody>
      </p:sp>
      <p:sp>
        <p:nvSpPr>
          <p:cNvPr id="19459" name="Oval 3"/>
          <p:cNvSpPr>
            <a:spLocks noChangeArrowheads="1"/>
          </p:cNvSpPr>
          <p:nvPr/>
        </p:nvSpPr>
        <p:spPr bwMode="gray">
          <a:xfrm>
            <a:off x="2889250" y="2152650"/>
            <a:ext cx="3743325" cy="37433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9460" name="Oval 4"/>
          <p:cNvSpPr>
            <a:spLocks noChangeArrowheads="1"/>
          </p:cNvSpPr>
          <p:nvPr/>
        </p:nvSpPr>
        <p:spPr bwMode="gray">
          <a:xfrm>
            <a:off x="3382963" y="2632075"/>
            <a:ext cx="2749550" cy="27463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id-ID"/>
          </a:p>
        </p:txBody>
      </p:sp>
      <p:sp>
        <p:nvSpPr>
          <p:cNvPr id="19461" name="Text Box 5"/>
          <p:cNvSpPr txBox="1">
            <a:spLocks noChangeArrowheads="1"/>
          </p:cNvSpPr>
          <p:nvPr/>
        </p:nvSpPr>
        <p:spPr bwMode="gray">
          <a:xfrm>
            <a:off x="3859213" y="3573016"/>
            <a:ext cx="1854200"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t>resistance and increasing of politic identity</a:t>
            </a:r>
            <a:endParaRPr lang="en-US" b="1" dirty="0">
              <a:solidFill>
                <a:srgbClr val="080808"/>
              </a:solidFill>
              <a:effectLst>
                <a:outerShdw blurRad="38100" dist="38100" dir="2700000" algn="tl">
                  <a:srgbClr val="C0C0C0"/>
                </a:outerShdw>
              </a:effectLst>
              <a:cs typeface="Arial" charset="0"/>
            </a:endParaRPr>
          </a:p>
        </p:txBody>
      </p:sp>
      <p:sp>
        <p:nvSpPr>
          <p:cNvPr id="19462" name="Text Box 6"/>
          <p:cNvSpPr txBox="1">
            <a:spLocks noChangeArrowheads="1"/>
          </p:cNvSpPr>
          <p:nvPr/>
        </p:nvSpPr>
        <p:spPr bwMode="gray">
          <a:xfrm>
            <a:off x="1351012" y="2041684"/>
            <a:ext cx="29329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400" dirty="0" smtClean="0"/>
              <a:t>Cartoon of Prophet Muhammad (Danish Cartoons)</a:t>
            </a:r>
            <a:endParaRPr lang="en-US" sz="1400" dirty="0">
              <a:solidFill>
                <a:srgbClr val="080808"/>
              </a:solidFill>
              <a:cs typeface="Arial" charset="0"/>
            </a:endParaRPr>
          </a:p>
        </p:txBody>
      </p:sp>
      <p:sp>
        <p:nvSpPr>
          <p:cNvPr id="19463" name="Text Box 7"/>
          <p:cNvSpPr txBox="1">
            <a:spLocks noChangeArrowheads="1"/>
          </p:cNvSpPr>
          <p:nvPr/>
        </p:nvSpPr>
        <p:spPr bwMode="gray">
          <a:xfrm>
            <a:off x="658962" y="4459288"/>
            <a:ext cx="2328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dirty="0" err="1"/>
              <a:t>Asmahan</a:t>
            </a:r>
            <a:r>
              <a:rPr lang="en-US" sz="1400" dirty="0"/>
              <a:t> </a:t>
            </a:r>
            <a:r>
              <a:rPr lang="en-US" sz="1400" dirty="0" smtClean="0"/>
              <a:t>Mansour and FIFA  </a:t>
            </a:r>
            <a:endParaRPr lang="en-US" sz="1400" dirty="0">
              <a:solidFill>
                <a:srgbClr val="080808"/>
              </a:solidFill>
              <a:cs typeface="Arial" charset="0"/>
            </a:endParaRPr>
          </a:p>
        </p:txBody>
      </p:sp>
      <p:sp>
        <p:nvSpPr>
          <p:cNvPr id="19464" name="Text Box 8"/>
          <p:cNvSpPr txBox="1">
            <a:spLocks noChangeArrowheads="1"/>
          </p:cNvSpPr>
          <p:nvPr/>
        </p:nvSpPr>
        <p:spPr bwMode="gray">
          <a:xfrm>
            <a:off x="6818313" y="4379913"/>
            <a:ext cx="2363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dirty="0"/>
              <a:t>GDP 6,7 </a:t>
            </a:r>
            <a:r>
              <a:rPr lang="en-US" sz="1400" dirty="0" smtClean="0"/>
              <a:t>billion dollar</a:t>
            </a:r>
            <a:endParaRPr lang="en-US" sz="1400" dirty="0">
              <a:solidFill>
                <a:srgbClr val="080808"/>
              </a:solidFill>
              <a:cs typeface="Arial" charset="0"/>
            </a:endParaRPr>
          </a:p>
        </p:txBody>
      </p:sp>
      <p:grpSp>
        <p:nvGrpSpPr>
          <p:cNvPr id="19465" name="Group 9"/>
          <p:cNvGrpSpPr>
            <a:grpSpLocks/>
          </p:cNvGrpSpPr>
          <p:nvPr/>
        </p:nvGrpSpPr>
        <p:grpSpPr bwMode="auto">
          <a:xfrm>
            <a:off x="3925888" y="1627188"/>
            <a:ext cx="1631950" cy="1612900"/>
            <a:chOff x="437" y="1700"/>
            <a:chExt cx="1110" cy="1096"/>
          </a:xfrm>
        </p:grpSpPr>
        <p:grpSp>
          <p:nvGrpSpPr>
            <p:cNvPr id="19466" name="Group 10"/>
            <p:cNvGrpSpPr>
              <a:grpSpLocks/>
            </p:cNvGrpSpPr>
            <p:nvPr/>
          </p:nvGrpSpPr>
          <p:grpSpPr bwMode="auto">
            <a:xfrm>
              <a:off x="437" y="1700"/>
              <a:ext cx="1110" cy="1096"/>
              <a:chOff x="437" y="1700"/>
              <a:chExt cx="1110" cy="1096"/>
            </a:xfrm>
          </p:grpSpPr>
          <p:sp>
            <p:nvSpPr>
              <p:cNvPr id="19467" name="Oval 11"/>
              <p:cNvSpPr>
                <a:spLocks noChangeArrowheads="1"/>
              </p:cNvSpPr>
              <p:nvPr/>
            </p:nvSpPr>
            <p:spPr bwMode="gray">
              <a:xfrm>
                <a:off x="437" y="1700"/>
                <a:ext cx="1110" cy="1096"/>
              </a:xfrm>
              <a:prstGeom prst="ellipse">
                <a:avLst/>
              </a:prstGeom>
              <a:solidFill>
                <a:srgbClr val="3333CC">
                  <a:alpha val="10001"/>
                </a:srgb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9468" name="Oval 12"/>
              <p:cNvSpPr>
                <a:spLocks noChangeArrowheads="1"/>
              </p:cNvSpPr>
              <p:nvPr/>
            </p:nvSpPr>
            <p:spPr bwMode="gray">
              <a:xfrm>
                <a:off x="462" y="1725"/>
                <a:ext cx="1062" cy="1048"/>
              </a:xfrm>
              <a:prstGeom prst="ellipse">
                <a:avLst/>
              </a:prstGeom>
              <a:solidFill>
                <a:schemeClr val="accent1">
                  <a:alpha val="10001"/>
                </a:scheme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9469" name="Group 13"/>
            <p:cNvGrpSpPr>
              <a:grpSpLocks/>
            </p:cNvGrpSpPr>
            <p:nvPr/>
          </p:nvGrpSpPr>
          <p:grpSpPr bwMode="auto">
            <a:xfrm>
              <a:off x="486" y="1748"/>
              <a:ext cx="1026" cy="1014"/>
              <a:chOff x="437" y="1700"/>
              <a:chExt cx="1110" cy="1096"/>
            </a:xfrm>
          </p:grpSpPr>
          <p:sp>
            <p:nvSpPr>
              <p:cNvPr id="19470" name="Oval 14"/>
              <p:cNvSpPr>
                <a:spLocks noChangeArrowheads="1"/>
              </p:cNvSpPr>
              <p:nvPr/>
            </p:nvSpPr>
            <p:spPr bwMode="gray">
              <a:xfrm>
                <a:off x="437" y="1700"/>
                <a:ext cx="1110" cy="1096"/>
              </a:xfrm>
              <a:prstGeom prst="ellipse">
                <a:avLst/>
              </a:prstGeom>
              <a:solidFill>
                <a:schemeClr val="accent1">
                  <a:alpha val="10001"/>
                </a:scheme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9471" name="Oval 15"/>
              <p:cNvSpPr>
                <a:spLocks noChangeArrowheads="1"/>
              </p:cNvSpPr>
              <p:nvPr/>
            </p:nvSpPr>
            <p:spPr bwMode="gray">
              <a:xfrm>
                <a:off x="462" y="1725"/>
                <a:ext cx="1062" cy="1048"/>
              </a:xfrm>
              <a:prstGeom prst="ellipse">
                <a:avLst/>
              </a:prstGeom>
              <a:solidFill>
                <a:srgbClr val="3333CC">
                  <a:alpha val="10001"/>
                </a:srgb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19472" name="Group 16"/>
          <p:cNvGrpSpPr>
            <a:grpSpLocks/>
          </p:cNvGrpSpPr>
          <p:nvPr/>
        </p:nvGrpSpPr>
        <p:grpSpPr bwMode="auto">
          <a:xfrm>
            <a:off x="2516188" y="4030663"/>
            <a:ext cx="1631950" cy="1612900"/>
            <a:chOff x="437" y="1700"/>
            <a:chExt cx="1110" cy="1096"/>
          </a:xfrm>
        </p:grpSpPr>
        <p:grpSp>
          <p:nvGrpSpPr>
            <p:cNvPr id="19473" name="Group 17"/>
            <p:cNvGrpSpPr>
              <a:grpSpLocks/>
            </p:cNvGrpSpPr>
            <p:nvPr/>
          </p:nvGrpSpPr>
          <p:grpSpPr bwMode="auto">
            <a:xfrm>
              <a:off x="437" y="1700"/>
              <a:ext cx="1110" cy="1096"/>
              <a:chOff x="437" y="1700"/>
              <a:chExt cx="1110" cy="1096"/>
            </a:xfrm>
          </p:grpSpPr>
          <p:sp>
            <p:nvSpPr>
              <p:cNvPr id="19474" name="Oval 18"/>
              <p:cNvSpPr>
                <a:spLocks noChangeArrowheads="1"/>
              </p:cNvSpPr>
              <p:nvPr/>
            </p:nvSpPr>
            <p:spPr bwMode="gray">
              <a:xfrm>
                <a:off x="437" y="1700"/>
                <a:ext cx="1110" cy="1096"/>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9475" name="Oval 19"/>
              <p:cNvSpPr>
                <a:spLocks noChangeArrowheads="1"/>
              </p:cNvSpPr>
              <p:nvPr/>
            </p:nvSpPr>
            <p:spPr bwMode="gray">
              <a:xfrm>
                <a:off x="462" y="1725"/>
                <a:ext cx="1062" cy="1048"/>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9476" name="Group 20"/>
            <p:cNvGrpSpPr>
              <a:grpSpLocks/>
            </p:cNvGrpSpPr>
            <p:nvPr/>
          </p:nvGrpSpPr>
          <p:grpSpPr bwMode="auto">
            <a:xfrm>
              <a:off x="486" y="1748"/>
              <a:ext cx="1026" cy="1014"/>
              <a:chOff x="437" y="1700"/>
              <a:chExt cx="1110" cy="1096"/>
            </a:xfrm>
          </p:grpSpPr>
          <p:sp>
            <p:nvSpPr>
              <p:cNvPr id="19477" name="Oval 21"/>
              <p:cNvSpPr>
                <a:spLocks noChangeArrowheads="1"/>
              </p:cNvSpPr>
              <p:nvPr/>
            </p:nvSpPr>
            <p:spPr bwMode="gray">
              <a:xfrm>
                <a:off x="437" y="1700"/>
                <a:ext cx="1110" cy="1096"/>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9478" name="Oval 22"/>
              <p:cNvSpPr>
                <a:spLocks noChangeArrowheads="1"/>
              </p:cNvSpPr>
              <p:nvPr/>
            </p:nvSpPr>
            <p:spPr bwMode="gray">
              <a:xfrm>
                <a:off x="462" y="1725"/>
                <a:ext cx="1062" cy="1048"/>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19479" name="Group 23"/>
          <p:cNvGrpSpPr>
            <a:grpSpLocks/>
          </p:cNvGrpSpPr>
          <p:nvPr/>
        </p:nvGrpSpPr>
        <p:grpSpPr bwMode="auto">
          <a:xfrm>
            <a:off x="5246688" y="4030663"/>
            <a:ext cx="1631950" cy="1612900"/>
            <a:chOff x="437" y="1700"/>
            <a:chExt cx="1110" cy="1096"/>
          </a:xfrm>
        </p:grpSpPr>
        <p:grpSp>
          <p:nvGrpSpPr>
            <p:cNvPr id="19480" name="Group 24"/>
            <p:cNvGrpSpPr>
              <a:grpSpLocks/>
            </p:cNvGrpSpPr>
            <p:nvPr/>
          </p:nvGrpSpPr>
          <p:grpSpPr bwMode="auto">
            <a:xfrm>
              <a:off x="437" y="1700"/>
              <a:ext cx="1110" cy="1096"/>
              <a:chOff x="437" y="1700"/>
              <a:chExt cx="1110" cy="1096"/>
            </a:xfrm>
          </p:grpSpPr>
          <p:sp>
            <p:nvSpPr>
              <p:cNvPr id="19481" name="Oval 25"/>
              <p:cNvSpPr>
                <a:spLocks noChangeArrowheads="1"/>
              </p:cNvSpPr>
              <p:nvPr/>
            </p:nvSpPr>
            <p:spPr bwMode="gray">
              <a:xfrm>
                <a:off x="437" y="1700"/>
                <a:ext cx="1110" cy="1096"/>
              </a:xfrm>
              <a:prstGeom prst="ellipse">
                <a:avLst/>
              </a:prstGeom>
              <a:solidFill>
                <a:schemeClr val="hlink">
                  <a:alpha val="10001"/>
                </a:scheme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9482" name="Oval 26"/>
              <p:cNvSpPr>
                <a:spLocks noChangeArrowheads="1"/>
              </p:cNvSpPr>
              <p:nvPr/>
            </p:nvSpPr>
            <p:spPr bwMode="gray">
              <a:xfrm>
                <a:off x="462" y="1725"/>
                <a:ext cx="1062" cy="1048"/>
              </a:xfrm>
              <a:prstGeom prst="ellipse">
                <a:avLst/>
              </a:prstGeom>
              <a:solidFill>
                <a:srgbClr val="817E00">
                  <a:alpha val="10001"/>
                </a:srgb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9483" name="Group 27"/>
            <p:cNvGrpSpPr>
              <a:grpSpLocks/>
            </p:cNvGrpSpPr>
            <p:nvPr/>
          </p:nvGrpSpPr>
          <p:grpSpPr bwMode="auto">
            <a:xfrm>
              <a:off x="486" y="1748"/>
              <a:ext cx="1026" cy="1014"/>
              <a:chOff x="437" y="1700"/>
              <a:chExt cx="1110" cy="1096"/>
            </a:xfrm>
          </p:grpSpPr>
          <p:sp>
            <p:nvSpPr>
              <p:cNvPr id="19484" name="Oval 28"/>
              <p:cNvSpPr>
                <a:spLocks noChangeArrowheads="1"/>
              </p:cNvSpPr>
              <p:nvPr/>
            </p:nvSpPr>
            <p:spPr bwMode="gray">
              <a:xfrm>
                <a:off x="437" y="1700"/>
                <a:ext cx="1110" cy="1096"/>
              </a:xfrm>
              <a:prstGeom prst="ellipse">
                <a:avLst/>
              </a:prstGeom>
              <a:solidFill>
                <a:srgbClr val="817E00">
                  <a:alpha val="10001"/>
                </a:srgb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9485" name="Oval 29"/>
              <p:cNvSpPr>
                <a:spLocks noChangeArrowheads="1"/>
              </p:cNvSpPr>
              <p:nvPr/>
            </p:nvSpPr>
            <p:spPr bwMode="gray">
              <a:xfrm>
                <a:off x="462" y="1725"/>
                <a:ext cx="1062" cy="1048"/>
              </a:xfrm>
              <a:prstGeom prst="ellipse">
                <a:avLst/>
              </a:prstGeom>
              <a:solidFill>
                <a:srgbClr val="817E00">
                  <a:alpha val="10001"/>
                </a:srgbClr>
              </a:solidFill>
              <a:ln>
                <a:noFill/>
              </a:ln>
              <a:effectLst/>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19486" name="Group 30"/>
          <p:cNvGrpSpPr>
            <a:grpSpLocks/>
          </p:cNvGrpSpPr>
          <p:nvPr/>
        </p:nvGrpSpPr>
        <p:grpSpPr bwMode="auto">
          <a:xfrm>
            <a:off x="4000500" y="1677988"/>
            <a:ext cx="1466850" cy="1447800"/>
            <a:chOff x="708" y="2203"/>
            <a:chExt cx="751" cy="741"/>
          </a:xfrm>
        </p:grpSpPr>
        <p:sp>
          <p:nvSpPr>
            <p:cNvPr id="19487" name="Oval 31"/>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pic>
          <p:nvPicPr>
            <p:cNvPr id="19488" name="Picture 32"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9489" name="Rectangle 33"/>
          <p:cNvSpPr>
            <a:spLocks noChangeArrowheads="1"/>
          </p:cNvSpPr>
          <p:nvPr/>
        </p:nvSpPr>
        <p:spPr bwMode="gray">
          <a:xfrm>
            <a:off x="4029075" y="1844824"/>
            <a:ext cx="1450975" cy="101566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en-US" sz="2000" i="1" dirty="0"/>
              <a:t>Islamic Street Wear</a:t>
            </a:r>
            <a:r>
              <a:rPr lang="en-US" sz="2000" dirty="0"/>
              <a:t> </a:t>
            </a:r>
            <a:endParaRPr lang="en-US" sz="2000" b="1" dirty="0">
              <a:solidFill>
                <a:srgbClr val="F8F8F8"/>
              </a:solidFill>
              <a:cs typeface="Arial" charset="0"/>
            </a:endParaRPr>
          </a:p>
        </p:txBody>
      </p:sp>
      <p:grpSp>
        <p:nvGrpSpPr>
          <p:cNvPr id="19490" name="Group 34"/>
          <p:cNvGrpSpPr>
            <a:grpSpLocks/>
          </p:cNvGrpSpPr>
          <p:nvPr/>
        </p:nvGrpSpPr>
        <p:grpSpPr bwMode="auto">
          <a:xfrm>
            <a:off x="2587625" y="4092575"/>
            <a:ext cx="1466850" cy="1447800"/>
            <a:chOff x="708" y="2203"/>
            <a:chExt cx="751" cy="741"/>
          </a:xfrm>
        </p:grpSpPr>
        <p:sp>
          <p:nvSpPr>
            <p:cNvPr id="19491" name="Oval 35"/>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pic>
          <p:nvPicPr>
            <p:cNvPr id="19492" name="Picture 36"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9493" name="Rectangle 37"/>
          <p:cNvSpPr>
            <a:spLocks noChangeArrowheads="1"/>
          </p:cNvSpPr>
          <p:nvPr/>
        </p:nvSpPr>
        <p:spPr bwMode="gray">
          <a:xfrm>
            <a:off x="2603500" y="4510088"/>
            <a:ext cx="1450975" cy="40011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en-US" sz="2000" b="1" dirty="0">
                <a:solidFill>
                  <a:srgbClr val="F8F8F8"/>
                </a:solidFill>
                <a:cs typeface="Arial" charset="0"/>
              </a:rPr>
              <a:t> </a:t>
            </a:r>
            <a:r>
              <a:rPr lang="en-US" sz="2000" b="1" dirty="0" smtClean="0">
                <a:solidFill>
                  <a:srgbClr val="F8F8F8"/>
                </a:solidFill>
                <a:cs typeface="Arial" charset="0"/>
              </a:rPr>
              <a:t>NIKE</a:t>
            </a:r>
            <a:endParaRPr lang="en-US" sz="2000" b="1" dirty="0">
              <a:solidFill>
                <a:srgbClr val="F8F8F8"/>
              </a:solidFill>
              <a:cs typeface="Arial" charset="0"/>
            </a:endParaRPr>
          </a:p>
        </p:txBody>
      </p:sp>
      <p:grpSp>
        <p:nvGrpSpPr>
          <p:cNvPr id="19494" name="Group 38"/>
          <p:cNvGrpSpPr>
            <a:grpSpLocks/>
          </p:cNvGrpSpPr>
          <p:nvPr/>
        </p:nvGrpSpPr>
        <p:grpSpPr bwMode="auto">
          <a:xfrm>
            <a:off x="5348288" y="4092575"/>
            <a:ext cx="1466850" cy="1447800"/>
            <a:chOff x="708" y="2203"/>
            <a:chExt cx="751" cy="741"/>
          </a:xfrm>
        </p:grpSpPr>
        <p:sp>
          <p:nvSpPr>
            <p:cNvPr id="19495" name="Oval 39"/>
            <p:cNvSpPr>
              <a:spLocks noChangeArrowheads="1"/>
            </p:cNvSpPr>
            <p:nvPr/>
          </p:nvSpPr>
          <p:spPr bwMode="gray">
            <a:xfrm>
              <a:off x="728" y="2235"/>
              <a:ext cx="716" cy="709"/>
            </a:xfrm>
            <a:prstGeom prst="ellipse">
              <a:avLst/>
            </a:prstGeom>
            <a:gradFill rotWithShape="1">
              <a:gsLst>
                <a:gs pos="0">
                  <a:srgbClr val="0099CC"/>
                </a:gs>
                <a:gs pos="100000">
                  <a:srgbClr val="0099CC">
                    <a:gamma/>
                    <a:shade val="31765"/>
                    <a:invGamma/>
                  </a:srgb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pic>
          <p:nvPicPr>
            <p:cNvPr id="19496" name="Picture 40"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97" name="Group 41"/>
          <p:cNvGrpSpPr>
            <a:grpSpLocks/>
          </p:cNvGrpSpPr>
          <p:nvPr/>
        </p:nvGrpSpPr>
        <p:grpSpPr bwMode="auto">
          <a:xfrm>
            <a:off x="5330825" y="4092575"/>
            <a:ext cx="1466850" cy="1447800"/>
            <a:chOff x="708" y="2203"/>
            <a:chExt cx="751" cy="741"/>
          </a:xfrm>
        </p:grpSpPr>
        <p:sp>
          <p:nvSpPr>
            <p:cNvPr id="19498" name="Oval 42"/>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pic>
          <p:nvPicPr>
            <p:cNvPr id="19499" name="Picture 43"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9500" name="Rectangle 44"/>
          <p:cNvSpPr>
            <a:spLocks noChangeArrowheads="1"/>
          </p:cNvSpPr>
          <p:nvPr/>
        </p:nvSpPr>
        <p:spPr bwMode="gray">
          <a:xfrm>
            <a:off x="5332413" y="4521200"/>
            <a:ext cx="1450975"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en-US" sz="2000" b="1" dirty="0" smtClean="0">
                <a:solidFill>
                  <a:srgbClr val="F8F8F8"/>
                </a:solidFill>
                <a:cs typeface="Arial" charset="0"/>
              </a:rPr>
              <a:t>Muslim Countries </a:t>
            </a:r>
            <a:endParaRPr lang="en-US" sz="2000" b="1" dirty="0">
              <a:solidFill>
                <a:srgbClr val="F8F8F8"/>
              </a:solidFill>
              <a:cs typeface="Arial" charset="0"/>
            </a:endParaRPr>
          </a:p>
        </p:txBody>
      </p:sp>
    </p:spTree>
    <p:extLst>
      <p:ext uri="{BB962C8B-B14F-4D97-AF65-F5344CB8AC3E}">
        <p14:creationId xmlns:p14="http://schemas.microsoft.com/office/powerpoint/2010/main" val="17844132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p:cNvSpPr>
            <a:spLocks noChangeArrowheads="1"/>
          </p:cNvSpPr>
          <p:nvPr/>
        </p:nvSpPr>
        <p:spPr bwMode="gray">
          <a:xfrm>
            <a:off x="2590800" y="2365375"/>
            <a:ext cx="2743200" cy="2743200"/>
          </a:xfrm>
          <a:prstGeom prst="ellipse">
            <a:avLst/>
          </a:prstGeom>
          <a:solidFill>
            <a:schemeClr val="bg1">
              <a:alpha val="8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67" name="Oval 3"/>
          <p:cNvSpPr>
            <a:spLocks noChangeArrowheads="1"/>
          </p:cNvSpPr>
          <p:nvPr/>
        </p:nvSpPr>
        <p:spPr bwMode="gray">
          <a:xfrm>
            <a:off x="3733800" y="2879725"/>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68" name="Line 4"/>
          <p:cNvSpPr>
            <a:spLocks noChangeShapeType="1"/>
          </p:cNvSpPr>
          <p:nvPr/>
        </p:nvSpPr>
        <p:spPr bwMode="gray">
          <a:xfrm>
            <a:off x="2971800" y="3660775"/>
            <a:ext cx="15240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69" name="Line 5"/>
          <p:cNvSpPr>
            <a:spLocks noChangeShapeType="1"/>
          </p:cNvSpPr>
          <p:nvPr/>
        </p:nvSpPr>
        <p:spPr bwMode="gray">
          <a:xfrm>
            <a:off x="3810000" y="2517775"/>
            <a:ext cx="91440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70" name="Line 6"/>
          <p:cNvSpPr>
            <a:spLocks noChangeShapeType="1"/>
          </p:cNvSpPr>
          <p:nvPr/>
        </p:nvSpPr>
        <p:spPr bwMode="gray">
          <a:xfrm flipH="1">
            <a:off x="3905250" y="4041775"/>
            <a:ext cx="819150" cy="140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71" name="Line 7"/>
          <p:cNvSpPr>
            <a:spLocks noChangeShapeType="1"/>
          </p:cNvSpPr>
          <p:nvPr/>
        </p:nvSpPr>
        <p:spPr bwMode="gray">
          <a:xfrm>
            <a:off x="5105400" y="3965575"/>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72" name="Line 8"/>
          <p:cNvSpPr>
            <a:spLocks noChangeShapeType="1"/>
          </p:cNvSpPr>
          <p:nvPr/>
        </p:nvSpPr>
        <p:spPr bwMode="gray">
          <a:xfrm flipV="1">
            <a:off x="5105400" y="2670175"/>
            <a:ext cx="5334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73" name="Oval 9"/>
          <p:cNvSpPr>
            <a:spLocks noChangeArrowheads="1"/>
          </p:cNvSpPr>
          <p:nvPr/>
        </p:nvSpPr>
        <p:spPr bwMode="gray">
          <a:xfrm>
            <a:off x="4371975" y="3270250"/>
            <a:ext cx="895350" cy="895350"/>
          </a:xfrm>
          <a:prstGeom prst="ellipse">
            <a:avLst/>
          </a:prstGeom>
          <a:solidFill>
            <a:srgbClr val="C0C0C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id-ID"/>
          </a:p>
        </p:txBody>
      </p:sp>
      <p:sp>
        <p:nvSpPr>
          <p:cNvPr id="11274" name="Rectangle 10"/>
          <p:cNvSpPr>
            <a:spLocks noGrp="1" noChangeArrowheads="1"/>
          </p:cNvSpPr>
          <p:nvPr>
            <p:ph type="title"/>
          </p:nvPr>
        </p:nvSpPr>
        <p:spPr/>
        <p:txBody>
          <a:bodyPr/>
          <a:lstStyle/>
          <a:p>
            <a:r>
              <a:rPr lang="en-US" sz="2800" dirty="0" smtClean="0"/>
              <a:t>Story of Wearing Veil in Indonesia </a:t>
            </a:r>
            <a:endParaRPr lang="en-US" sz="2800" dirty="0"/>
          </a:p>
        </p:txBody>
      </p:sp>
      <p:grpSp>
        <p:nvGrpSpPr>
          <p:cNvPr id="11275" name="Group 11"/>
          <p:cNvGrpSpPr>
            <a:grpSpLocks/>
          </p:cNvGrpSpPr>
          <p:nvPr/>
        </p:nvGrpSpPr>
        <p:grpSpPr bwMode="auto">
          <a:xfrm>
            <a:off x="2805115" y="1527175"/>
            <a:ext cx="1346201" cy="1384300"/>
            <a:chOff x="2007" y="1008"/>
            <a:chExt cx="848" cy="872"/>
          </a:xfrm>
        </p:grpSpPr>
        <p:sp>
          <p:nvSpPr>
            <p:cNvPr id="11276" name="Oval 12"/>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1277" name="Group 13"/>
            <p:cNvGrpSpPr>
              <a:grpSpLocks/>
            </p:cNvGrpSpPr>
            <p:nvPr/>
          </p:nvGrpSpPr>
          <p:grpSpPr bwMode="auto">
            <a:xfrm>
              <a:off x="2086" y="1031"/>
              <a:ext cx="680" cy="849"/>
              <a:chOff x="3975" y="1593"/>
              <a:chExt cx="931" cy="1163"/>
            </a:xfrm>
          </p:grpSpPr>
          <p:pic>
            <p:nvPicPr>
              <p:cNvPr id="11278" name="Picture 1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1279" name="Oval 15"/>
              <p:cNvSpPr>
                <a:spLocks noChangeArrowheads="1"/>
              </p:cNvSpPr>
              <p:nvPr/>
            </p:nvSpPr>
            <p:spPr bwMode="gray">
              <a:xfrm>
                <a:off x="3975" y="1593"/>
                <a:ext cx="931" cy="937"/>
              </a:xfrm>
              <a:prstGeom prst="ellipse">
                <a:avLst/>
              </a:prstGeom>
              <a:solidFill>
                <a:schemeClr va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1280" name="Picture 16"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1281" name="Group 17"/>
              <p:cNvGrpSpPr>
                <a:grpSpLocks/>
              </p:cNvGrpSpPr>
              <p:nvPr/>
            </p:nvGrpSpPr>
            <p:grpSpPr bwMode="auto">
              <a:xfrm rot="-3733502" flipH="1" flipV="1">
                <a:off x="4256" y="2247"/>
                <a:ext cx="820" cy="198"/>
                <a:chOff x="2532" y="1051"/>
                <a:chExt cx="893" cy="246"/>
              </a:xfrm>
            </p:grpSpPr>
            <p:grpSp>
              <p:nvGrpSpPr>
                <p:cNvPr id="11282" name="Group 18"/>
                <p:cNvGrpSpPr>
                  <a:grpSpLocks/>
                </p:cNvGrpSpPr>
                <p:nvPr/>
              </p:nvGrpSpPr>
              <p:grpSpPr bwMode="auto">
                <a:xfrm>
                  <a:off x="2532" y="1051"/>
                  <a:ext cx="743" cy="185"/>
                  <a:chOff x="1565" y="2568"/>
                  <a:chExt cx="1118" cy="279"/>
                </a:xfrm>
              </p:grpSpPr>
              <p:sp>
                <p:nvSpPr>
                  <p:cNvPr id="11283"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84"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85"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86"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287" name="Group 23"/>
                <p:cNvGrpSpPr>
                  <a:grpSpLocks/>
                </p:cNvGrpSpPr>
                <p:nvPr/>
              </p:nvGrpSpPr>
              <p:grpSpPr bwMode="auto">
                <a:xfrm rot="1353540">
                  <a:off x="2682" y="1111"/>
                  <a:ext cx="743" cy="186"/>
                  <a:chOff x="1565" y="2568"/>
                  <a:chExt cx="1118" cy="279"/>
                </a:xfrm>
              </p:grpSpPr>
              <p:sp>
                <p:nvSpPr>
                  <p:cNvPr id="11288"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89"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90"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91"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grpSp>
          <p:nvGrpSpPr>
            <p:cNvPr id="11292" name="Group 28"/>
            <p:cNvGrpSpPr>
              <a:grpSpLocks/>
            </p:cNvGrpSpPr>
            <p:nvPr/>
          </p:nvGrpSpPr>
          <p:grpSpPr bwMode="auto">
            <a:xfrm rot="-3733502" flipH="1" flipV="1">
              <a:off x="2362" y="1505"/>
              <a:ext cx="527" cy="128"/>
              <a:chOff x="2532" y="1051"/>
              <a:chExt cx="893" cy="246"/>
            </a:xfrm>
          </p:grpSpPr>
          <p:grpSp>
            <p:nvGrpSpPr>
              <p:cNvPr id="11293" name="Group 29"/>
              <p:cNvGrpSpPr>
                <a:grpSpLocks/>
              </p:cNvGrpSpPr>
              <p:nvPr/>
            </p:nvGrpSpPr>
            <p:grpSpPr bwMode="auto">
              <a:xfrm>
                <a:off x="2532" y="1051"/>
                <a:ext cx="743" cy="185"/>
                <a:chOff x="1565" y="2568"/>
                <a:chExt cx="1118" cy="279"/>
              </a:xfrm>
            </p:grpSpPr>
            <p:sp>
              <p:nvSpPr>
                <p:cNvPr id="11294"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95"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96"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97"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298" name="Group 34"/>
              <p:cNvGrpSpPr>
                <a:grpSpLocks/>
              </p:cNvGrpSpPr>
              <p:nvPr/>
            </p:nvGrpSpPr>
            <p:grpSpPr bwMode="auto">
              <a:xfrm rot="1353540">
                <a:off x="2682" y="1111"/>
                <a:ext cx="743" cy="186"/>
                <a:chOff x="1565" y="2568"/>
                <a:chExt cx="1118" cy="279"/>
              </a:xfrm>
            </p:grpSpPr>
            <p:sp>
              <p:nvSpPr>
                <p:cNvPr id="11299" name="AutoShape 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00" name="AutoShape 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01" name="AutoShape 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02" name="AutoShape 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
          <p:nvSpPr>
            <p:cNvPr id="11303" name="Rectangle 39"/>
            <p:cNvSpPr>
              <a:spLocks noChangeArrowheads="1"/>
            </p:cNvSpPr>
            <p:nvPr/>
          </p:nvSpPr>
          <p:spPr bwMode="gray">
            <a:xfrm>
              <a:off x="2007" y="1272"/>
              <a:ext cx="848"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en-US" sz="1600" b="1" dirty="0" smtClean="0">
                  <a:solidFill>
                    <a:srgbClr val="000000"/>
                  </a:solidFill>
                  <a:cs typeface="Arial" charset="0"/>
                </a:rPr>
                <a:t>Before 1945</a:t>
              </a:r>
              <a:endParaRPr lang="en-US" sz="1600" b="1" dirty="0">
                <a:solidFill>
                  <a:srgbClr val="000000"/>
                </a:solidFill>
                <a:cs typeface="Arial" charset="0"/>
              </a:endParaRPr>
            </a:p>
          </p:txBody>
        </p:sp>
      </p:grpSp>
      <p:grpSp>
        <p:nvGrpSpPr>
          <p:cNvPr id="11304" name="Group 40"/>
          <p:cNvGrpSpPr>
            <a:grpSpLocks/>
          </p:cNvGrpSpPr>
          <p:nvPr/>
        </p:nvGrpSpPr>
        <p:grpSpPr bwMode="auto">
          <a:xfrm>
            <a:off x="1906589" y="2924175"/>
            <a:ext cx="1160463" cy="1384300"/>
            <a:chOff x="2064" y="1008"/>
            <a:chExt cx="731" cy="872"/>
          </a:xfrm>
        </p:grpSpPr>
        <p:sp>
          <p:nvSpPr>
            <p:cNvPr id="11305" name="Oval 41"/>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1306" name="Group 42"/>
            <p:cNvGrpSpPr>
              <a:grpSpLocks/>
            </p:cNvGrpSpPr>
            <p:nvPr/>
          </p:nvGrpSpPr>
          <p:grpSpPr bwMode="auto">
            <a:xfrm>
              <a:off x="2086" y="1031"/>
              <a:ext cx="680" cy="849"/>
              <a:chOff x="3975" y="1593"/>
              <a:chExt cx="931" cy="1163"/>
            </a:xfrm>
          </p:grpSpPr>
          <p:pic>
            <p:nvPicPr>
              <p:cNvPr id="11307" name="Picture 4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1308" name="Oval 44"/>
              <p:cNvSpPr>
                <a:spLocks noChangeArrowheads="1"/>
              </p:cNvSpPr>
              <p:nvPr/>
            </p:nvSpPr>
            <p:spPr bwMode="gray">
              <a:xfrm>
                <a:off x="3975" y="1593"/>
                <a:ext cx="931" cy="937"/>
              </a:xfrm>
              <a:prstGeom prst="ellipse">
                <a:avLst/>
              </a:prstGeom>
              <a:solidFill>
                <a:schemeClr val="accent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1309" name="Picture 45"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1310" name="Group 46"/>
              <p:cNvGrpSpPr>
                <a:grpSpLocks/>
              </p:cNvGrpSpPr>
              <p:nvPr/>
            </p:nvGrpSpPr>
            <p:grpSpPr bwMode="auto">
              <a:xfrm rot="-3733502" flipH="1" flipV="1">
                <a:off x="4256" y="2247"/>
                <a:ext cx="820" cy="198"/>
                <a:chOff x="2532" y="1051"/>
                <a:chExt cx="893" cy="246"/>
              </a:xfrm>
            </p:grpSpPr>
            <p:grpSp>
              <p:nvGrpSpPr>
                <p:cNvPr id="11311" name="Group 47"/>
                <p:cNvGrpSpPr>
                  <a:grpSpLocks/>
                </p:cNvGrpSpPr>
                <p:nvPr/>
              </p:nvGrpSpPr>
              <p:grpSpPr bwMode="auto">
                <a:xfrm>
                  <a:off x="2532" y="1051"/>
                  <a:ext cx="743" cy="185"/>
                  <a:chOff x="1565" y="2568"/>
                  <a:chExt cx="1118" cy="279"/>
                </a:xfrm>
              </p:grpSpPr>
              <p:sp>
                <p:nvSpPr>
                  <p:cNvPr id="11312"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13"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14"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15"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316" name="Group 52"/>
                <p:cNvGrpSpPr>
                  <a:grpSpLocks/>
                </p:cNvGrpSpPr>
                <p:nvPr/>
              </p:nvGrpSpPr>
              <p:grpSpPr bwMode="auto">
                <a:xfrm rot="1353540">
                  <a:off x="2682" y="1111"/>
                  <a:ext cx="743" cy="186"/>
                  <a:chOff x="1565" y="2568"/>
                  <a:chExt cx="1118" cy="279"/>
                </a:xfrm>
              </p:grpSpPr>
              <p:sp>
                <p:nvSpPr>
                  <p:cNvPr id="11317"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18"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19"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20"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grpSp>
          <p:nvGrpSpPr>
            <p:cNvPr id="11321" name="Group 57"/>
            <p:cNvGrpSpPr>
              <a:grpSpLocks/>
            </p:cNvGrpSpPr>
            <p:nvPr/>
          </p:nvGrpSpPr>
          <p:grpSpPr bwMode="auto">
            <a:xfrm rot="-3733502" flipH="1" flipV="1">
              <a:off x="2362" y="1505"/>
              <a:ext cx="527" cy="128"/>
              <a:chOff x="2532" y="1051"/>
              <a:chExt cx="893" cy="246"/>
            </a:xfrm>
          </p:grpSpPr>
          <p:grpSp>
            <p:nvGrpSpPr>
              <p:cNvPr id="11322" name="Group 58"/>
              <p:cNvGrpSpPr>
                <a:grpSpLocks/>
              </p:cNvGrpSpPr>
              <p:nvPr/>
            </p:nvGrpSpPr>
            <p:grpSpPr bwMode="auto">
              <a:xfrm>
                <a:off x="2532" y="1051"/>
                <a:ext cx="743" cy="185"/>
                <a:chOff x="1565" y="2568"/>
                <a:chExt cx="1118" cy="279"/>
              </a:xfrm>
            </p:grpSpPr>
            <p:sp>
              <p:nvSpPr>
                <p:cNvPr id="11323"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24"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25"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26"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327" name="Group 63"/>
              <p:cNvGrpSpPr>
                <a:grpSpLocks/>
              </p:cNvGrpSpPr>
              <p:nvPr/>
            </p:nvGrpSpPr>
            <p:grpSpPr bwMode="auto">
              <a:xfrm rot="1353540">
                <a:off x="2682" y="1111"/>
                <a:ext cx="743" cy="186"/>
                <a:chOff x="1565" y="2568"/>
                <a:chExt cx="1118" cy="279"/>
              </a:xfrm>
            </p:grpSpPr>
            <p:sp>
              <p:nvSpPr>
                <p:cNvPr id="11328" name="AutoShape 6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29" name="AutoShape 6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30" name="AutoShape 6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31" name="AutoShape 6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
          <p:nvSpPr>
            <p:cNvPr id="11332" name="Rectangle 68"/>
            <p:cNvSpPr>
              <a:spLocks noChangeArrowheads="1"/>
            </p:cNvSpPr>
            <p:nvPr/>
          </p:nvSpPr>
          <p:spPr bwMode="gray">
            <a:xfrm>
              <a:off x="2068" y="1190"/>
              <a:ext cx="727"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en-US" sz="1600" b="1" dirty="0" smtClean="0">
                  <a:solidFill>
                    <a:srgbClr val="000000"/>
                  </a:solidFill>
                  <a:cs typeface="Arial" charset="0"/>
                </a:rPr>
                <a:t>New </a:t>
              </a:r>
              <a:r>
                <a:rPr lang="en-US" sz="1600" b="1" dirty="0" err="1" smtClean="0">
                  <a:solidFill>
                    <a:srgbClr val="000000"/>
                  </a:solidFill>
                  <a:cs typeface="Arial" charset="0"/>
                </a:rPr>
                <a:t>Ordo</a:t>
              </a:r>
              <a:endParaRPr lang="en-US" sz="1600" b="1" dirty="0">
                <a:solidFill>
                  <a:srgbClr val="000000"/>
                </a:solidFill>
                <a:cs typeface="Arial" charset="0"/>
              </a:endParaRPr>
            </a:p>
          </p:txBody>
        </p:sp>
      </p:grpSp>
      <p:grpSp>
        <p:nvGrpSpPr>
          <p:cNvPr id="11333" name="Group 69"/>
          <p:cNvGrpSpPr>
            <a:grpSpLocks/>
          </p:cNvGrpSpPr>
          <p:nvPr/>
        </p:nvGrpSpPr>
        <p:grpSpPr bwMode="auto">
          <a:xfrm>
            <a:off x="3006725" y="5272088"/>
            <a:ext cx="1187450" cy="1384300"/>
            <a:chOff x="2056" y="1008"/>
            <a:chExt cx="748" cy="872"/>
          </a:xfrm>
        </p:grpSpPr>
        <p:sp>
          <p:nvSpPr>
            <p:cNvPr id="11334" name="Oval 7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1335" name="Group 71"/>
            <p:cNvGrpSpPr>
              <a:grpSpLocks/>
            </p:cNvGrpSpPr>
            <p:nvPr/>
          </p:nvGrpSpPr>
          <p:grpSpPr bwMode="auto">
            <a:xfrm>
              <a:off x="2086" y="1031"/>
              <a:ext cx="680" cy="849"/>
              <a:chOff x="3975" y="1593"/>
              <a:chExt cx="931" cy="1163"/>
            </a:xfrm>
          </p:grpSpPr>
          <p:pic>
            <p:nvPicPr>
              <p:cNvPr id="11336" name="Picture 72"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1337" name="Oval 73"/>
              <p:cNvSpPr>
                <a:spLocks noChangeArrowheads="1"/>
              </p:cNvSpPr>
              <p:nvPr/>
            </p:nvSpPr>
            <p:spPr bwMode="gray">
              <a:xfrm>
                <a:off x="3975" y="1593"/>
                <a:ext cx="931" cy="937"/>
              </a:xfrm>
              <a:prstGeom prst="ellipse">
                <a:avLst/>
              </a:prstGeom>
              <a:solidFill>
                <a:schemeClr val="accent1">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1338" name="Picture 74"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1339" name="Group 75"/>
              <p:cNvGrpSpPr>
                <a:grpSpLocks/>
              </p:cNvGrpSpPr>
              <p:nvPr/>
            </p:nvGrpSpPr>
            <p:grpSpPr bwMode="auto">
              <a:xfrm rot="-3733502" flipH="1" flipV="1">
                <a:off x="4256" y="2247"/>
                <a:ext cx="820" cy="198"/>
                <a:chOff x="2532" y="1051"/>
                <a:chExt cx="893" cy="246"/>
              </a:xfrm>
            </p:grpSpPr>
            <p:grpSp>
              <p:nvGrpSpPr>
                <p:cNvPr id="11340" name="Group 76"/>
                <p:cNvGrpSpPr>
                  <a:grpSpLocks/>
                </p:cNvGrpSpPr>
                <p:nvPr/>
              </p:nvGrpSpPr>
              <p:grpSpPr bwMode="auto">
                <a:xfrm>
                  <a:off x="2532" y="1051"/>
                  <a:ext cx="743" cy="185"/>
                  <a:chOff x="1565" y="2568"/>
                  <a:chExt cx="1118" cy="279"/>
                </a:xfrm>
              </p:grpSpPr>
              <p:sp>
                <p:nvSpPr>
                  <p:cNvPr id="11341"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42"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43"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44"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345" name="Group 81"/>
                <p:cNvGrpSpPr>
                  <a:grpSpLocks/>
                </p:cNvGrpSpPr>
                <p:nvPr/>
              </p:nvGrpSpPr>
              <p:grpSpPr bwMode="auto">
                <a:xfrm rot="1353540">
                  <a:off x="2682" y="1111"/>
                  <a:ext cx="743" cy="186"/>
                  <a:chOff x="1565" y="2568"/>
                  <a:chExt cx="1118" cy="279"/>
                </a:xfrm>
              </p:grpSpPr>
              <p:sp>
                <p:nvSpPr>
                  <p:cNvPr id="11346"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47"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48"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49"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grpSp>
          <p:nvGrpSpPr>
            <p:cNvPr id="11350" name="Group 86"/>
            <p:cNvGrpSpPr>
              <a:grpSpLocks/>
            </p:cNvGrpSpPr>
            <p:nvPr/>
          </p:nvGrpSpPr>
          <p:grpSpPr bwMode="auto">
            <a:xfrm rot="-3733502" flipH="1" flipV="1">
              <a:off x="2362" y="1505"/>
              <a:ext cx="527" cy="128"/>
              <a:chOff x="2532" y="1051"/>
              <a:chExt cx="893" cy="246"/>
            </a:xfrm>
          </p:grpSpPr>
          <p:grpSp>
            <p:nvGrpSpPr>
              <p:cNvPr id="11351" name="Group 87"/>
              <p:cNvGrpSpPr>
                <a:grpSpLocks/>
              </p:cNvGrpSpPr>
              <p:nvPr/>
            </p:nvGrpSpPr>
            <p:grpSpPr bwMode="auto">
              <a:xfrm>
                <a:off x="2532" y="1051"/>
                <a:ext cx="743" cy="185"/>
                <a:chOff x="1565" y="2568"/>
                <a:chExt cx="1118" cy="279"/>
              </a:xfrm>
            </p:grpSpPr>
            <p:sp>
              <p:nvSpPr>
                <p:cNvPr id="11352"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53"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54"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55"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356" name="Group 92"/>
              <p:cNvGrpSpPr>
                <a:grpSpLocks/>
              </p:cNvGrpSpPr>
              <p:nvPr/>
            </p:nvGrpSpPr>
            <p:grpSpPr bwMode="auto">
              <a:xfrm rot="1353540">
                <a:off x="2682" y="1111"/>
                <a:ext cx="743" cy="186"/>
                <a:chOff x="1565" y="2568"/>
                <a:chExt cx="1118" cy="279"/>
              </a:xfrm>
            </p:grpSpPr>
            <p:sp>
              <p:nvSpPr>
                <p:cNvPr id="11357"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58"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59"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60"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
          <p:nvSpPr>
            <p:cNvPr id="11361" name="Rectangle 97"/>
            <p:cNvSpPr>
              <a:spLocks noChangeArrowheads="1"/>
            </p:cNvSpPr>
            <p:nvPr/>
          </p:nvSpPr>
          <p:spPr bwMode="gray">
            <a:xfrm>
              <a:off x="2056" y="1272"/>
              <a:ext cx="748"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en-US" sz="1600" b="1" dirty="0" err="1" smtClean="0">
                  <a:solidFill>
                    <a:srgbClr val="000000"/>
                  </a:solidFill>
                  <a:cs typeface="Arial" charset="0"/>
                </a:rPr>
                <a:t>Reformasi</a:t>
              </a:r>
              <a:endParaRPr lang="en-US" sz="1600" b="1" dirty="0">
                <a:solidFill>
                  <a:srgbClr val="000000"/>
                </a:solidFill>
                <a:cs typeface="Arial" charset="0"/>
              </a:endParaRPr>
            </a:p>
          </p:txBody>
        </p:sp>
      </p:grpSp>
      <p:grpSp>
        <p:nvGrpSpPr>
          <p:cNvPr id="11362" name="Group 98"/>
          <p:cNvGrpSpPr>
            <a:grpSpLocks/>
          </p:cNvGrpSpPr>
          <p:nvPr/>
        </p:nvGrpSpPr>
        <p:grpSpPr bwMode="auto">
          <a:xfrm>
            <a:off x="5264153" y="3813175"/>
            <a:ext cx="1146176" cy="1384300"/>
            <a:chOff x="2064" y="1008"/>
            <a:chExt cx="722" cy="872"/>
          </a:xfrm>
        </p:grpSpPr>
        <p:sp>
          <p:nvSpPr>
            <p:cNvPr id="11363" name="Oval 99"/>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1364" name="Group 100"/>
            <p:cNvGrpSpPr>
              <a:grpSpLocks/>
            </p:cNvGrpSpPr>
            <p:nvPr/>
          </p:nvGrpSpPr>
          <p:grpSpPr bwMode="auto">
            <a:xfrm>
              <a:off x="2086" y="1031"/>
              <a:ext cx="680" cy="849"/>
              <a:chOff x="3975" y="1593"/>
              <a:chExt cx="931" cy="1163"/>
            </a:xfrm>
          </p:grpSpPr>
          <p:pic>
            <p:nvPicPr>
              <p:cNvPr id="11365" name="Picture 10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1366" name="Oval 102"/>
              <p:cNvSpPr>
                <a:spLocks noChangeArrowheads="1"/>
              </p:cNvSpPr>
              <p:nvPr/>
            </p:nvSpPr>
            <p:spPr bwMode="gray">
              <a:xfrm>
                <a:off x="3975" y="1593"/>
                <a:ext cx="931" cy="937"/>
              </a:xfrm>
              <a:prstGeom prst="ellipse">
                <a:avLst/>
              </a:prstGeom>
              <a:solidFill>
                <a:schemeClr val="bg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1367" name="Picture 103"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1368" name="Group 104"/>
              <p:cNvGrpSpPr>
                <a:grpSpLocks/>
              </p:cNvGrpSpPr>
              <p:nvPr/>
            </p:nvGrpSpPr>
            <p:grpSpPr bwMode="auto">
              <a:xfrm rot="-3733502" flipH="1" flipV="1">
                <a:off x="4256" y="2247"/>
                <a:ext cx="820" cy="198"/>
                <a:chOff x="2532" y="1051"/>
                <a:chExt cx="893" cy="246"/>
              </a:xfrm>
            </p:grpSpPr>
            <p:grpSp>
              <p:nvGrpSpPr>
                <p:cNvPr id="11369" name="Group 105"/>
                <p:cNvGrpSpPr>
                  <a:grpSpLocks/>
                </p:cNvGrpSpPr>
                <p:nvPr/>
              </p:nvGrpSpPr>
              <p:grpSpPr bwMode="auto">
                <a:xfrm>
                  <a:off x="2532" y="1051"/>
                  <a:ext cx="743" cy="185"/>
                  <a:chOff x="1565" y="2568"/>
                  <a:chExt cx="1118" cy="279"/>
                </a:xfrm>
              </p:grpSpPr>
              <p:sp>
                <p:nvSpPr>
                  <p:cNvPr id="11370"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71"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72"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73"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374" name="Group 110"/>
                <p:cNvGrpSpPr>
                  <a:grpSpLocks/>
                </p:cNvGrpSpPr>
                <p:nvPr/>
              </p:nvGrpSpPr>
              <p:grpSpPr bwMode="auto">
                <a:xfrm rot="1353540">
                  <a:off x="2682" y="1111"/>
                  <a:ext cx="743" cy="186"/>
                  <a:chOff x="1565" y="2568"/>
                  <a:chExt cx="1118" cy="279"/>
                </a:xfrm>
              </p:grpSpPr>
              <p:sp>
                <p:nvSpPr>
                  <p:cNvPr id="11375"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76"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77"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78"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grpSp>
          <p:nvGrpSpPr>
            <p:cNvPr id="11379" name="Group 115"/>
            <p:cNvGrpSpPr>
              <a:grpSpLocks/>
            </p:cNvGrpSpPr>
            <p:nvPr/>
          </p:nvGrpSpPr>
          <p:grpSpPr bwMode="auto">
            <a:xfrm rot="-3733502" flipH="1" flipV="1">
              <a:off x="2362" y="1505"/>
              <a:ext cx="527" cy="128"/>
              <a:chOff x="2532" y="1051"/>
              <a:chExt cx="893" cy="246"/>
            </a:xfrm>
          </p:grpSpPr>
          <p:grpSp>
            <p:nvGrpSpPr>
              <p:cNvPr id="11380" name="Group 116"/>
              <p:cNvGrpSpPr>
                <a:grpSpLocks/>
              </p:cNvGrpSpPr>
              <p:nvPr/>
            </p:nvGrpSpPr>
            <p:grpSpPr bwMode="auto">
              <a:xfrm>
                <a:off x="2532" y="1051"/>
                <a:ext cx="743" cy="185"/>
                <a:chOff x="1565" y="2568"/>
                <a:chExt cx="1118" cy="279"/>
              </a:xfrm>
            </p:grpSpPr>
            <p:sp>
              <p:nvSpPr>
                <p:cNvPr id="11381"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82"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83"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84"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385" name="Group 121"/>
              <p:cNvGrpSpPr>
                <a:grpSpLocks/>
              </p:cNvGrpSpPr>
              <p:nvPr/>
            </p:nvGrpSpPr>
            <p:grpSpPr bwMode="auto">
              <a:xfrm rot="1353540">
                <a:off x="2682" y="1111"/>
                <a:ext cx="743" cy="186"/>
                <a:chOff x="1565" y="2568"/>
                <a:chExt cx="1118" cy="279"/>
              </a:xfrm>
            </p:grpSpPr>
            <p:sp>
              <p:nvSpPr>
                <p:cNvPr id="11386"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87"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88"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89"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
          <p:nvSpPr>
            <p:cNvPr id="11390" name="Rectangle 126"/>
            <p:cNvSpPr>
              <a:spLocks noChangeArrowheads="1"/>
            </p:cNvSpPr>
            <p:nvPr/>
          </p:nvSpPr>
          <p:spPr bwMode="gray">
            <a:xfrm>
              <a:off x="2106" y="1272"/>
              <a:ext cx="649" cy="368"/>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en-US" sz="1600" b="1" dirty="0" smtClean="0">
                  <a:solidFill>
                    <a:srgbClr val="000000"/>
                  </a:solidFill>
                  <a:cs typeface="Arial" charset="0"/>
                </a:rPr>
                <a:t>Politic</a:t>
              </a:r>
            </a:p>
            <a:p>
              <a:pPr algn="ctr"/>
              <a:r>
                <a:rPr lang="en-US" sz="1600" b="1" dirty="0" smtClean="0">
                  <a:solidFill>
                    <a:srgbClr val="000000"/>
                  </a:solidFill>
                  <a:cs typeface="Arial" charset="0"/>
                </a:rPr>
                <a:t> identity </a:t>
              </a:r>
              <a:endParaRPr lang="en-US" sz="1600" b="1" dirty="0">
                <a:solidFill>
                  <a:srgbClr val="000000"/>
                </a:solidFill>
                <a:cs typeface="Arial" charset="0"/>
              </a:endParaRPr>
            </a:p>
          </p:txBody>
        </p:sp>
      </p:grpSp>
      <p:grpSp>
        <p:nvGrpSpPr>
          <p:cNvPr id="11391" name="Group 127"/>
          <p:cNvGrpSpPr>
            <a:grpSpLocks/>
          </p:cNvGrpSpPr>
          <p:nvPr/>
        </p:nvGrpSpPr>
        <p:grpSpPr bwMode="auto">
          <a:xfrm>
            <a:off x="5114928" y="1651000"/>
            <a:ext cx="1450976" cy="1384300"/>
            <a:chOff x="1974" y="1008"/>
            <a:chExt cx="914" cy="872"/>
          </a:xfrm>
        </p:grpSpPr>
        <p:sp>
          <p:nvSpPr>
            <p:cNvPr id="11392" name="Oval 128"/>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1393" name="Group 129"/>
            <p:cNvGrpSpPr>
              <a:grpSpLocks/>
            </p:cNvGrpSpPr>
            <p:nvPr/>
          </p:nvGrpSpPr>
          <p:grpSpPr bwMode="auto">
            <a:xfrm>
              <a:off x="2086" y="1031"/>
              <a:ext cx="680" cy="849"/>
              <a:chOff x="3975" y="1593"/>
              <a:chExt cx="931" cy="1163"/>
            </a:xfrm>
          </p:grpSpPr>
          <p:pic>
            <p:nvPicPr>
              <p:cNvPr id="11394" name="Picture 130"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1395" name="Oval 131"/>
              <p:cNvSpPr>
                <a:spLocks noChangeArrowheads="1"/>
              </p:cNvSpPr>
              <p:nvPr/>
            </p:nvSpPr>
            <p:spPr bwMode="gray">
              <a:xfrm>
                <a:off x="3975" y="1593"/>
                <a:ext cx="931" cy="937"/>
              </a:xfrm>
              <a:prstGeom prst="ellipse">
                <a:avLst/>
              </a:prstGeom>
              <a:solidFill>
                <a:schemeClr val="fo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1396" name="Picture 132"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1397" name="Group 133"/>
              <p:cNvGrpSpPr>
                <a:grpSpLocks/>
              </p:cNvGrpSpPr>
              <p:nvPr/>
            </p:nvGrpSpPr>
            <p:grpSpPr bwMode="auto">
              <a:xfrm rot="-3733502" flipH="1" flipV="1">
                <a:off x="4256" y="2247"/>
                <a:ext cx="820" cy="198"/>
                <a:chOff x="2532" y="1051"/>
                <a:chExt cx="893" cy="246"/>
              </a:xfrm>
            </p:grpSpPr>
            <p:grpSp>
              <p:nvGrpSpPr>
                <p:cNvPr id="11398" name="Group 134"/>
                <p:cNvGrpSpPr>
                  <a:grpSpLocks/>
                </p:cNvGrpSpPr>
                <p:nvPr/>
              </p:nvGrpSpPr>
              <p:grpSpPr bwMode="auto">
                <a:xfrm>
                  <a:off x="2532" y="1051"/>
                  <a:ext cx="743" cy="185"/>
                  <a:chOff x="1565" y="2568"/>
                  <a:chExt cx="1118" cy="279"/>
                </a:xfrm>
              </p:grpSpPr>
              <p:sp>
                <p:nvSpPr>
                  <p:cNvPr id="11399"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00"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01"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02"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403" name="Group 139"/>
                <p:cNvGrpSpPr>
                  <a:grpSpLocks/>
                </p:cNvGrpSpPr>
                <p:nvPr/>
              </p:nvGrpSpPr>
              <p:grpSpPr bwMode="auto">
                <a:xfrm rot="1353540">
                  <a:off x="2682" y="1111"/>
                  <a:ext cx="743" cy="186"/>
                  <a:chOff x="1565" y="2568"/>
                  <a:chExt cx="1118" cy="279"/>
                </a:xfrm>
              </p:grpSpPr>
              <p:sp>
                <p:nvSpPr>
                  <p:cNvPr id="11404" name="AutoShape 14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05" name="AutoShape 14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06" name="AutoShape 14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07" name="AutoShape 14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grpSp>
          <p:nvGrpSpPr>
            <p:cNvPr id="11408" name="Group 144"/>
            <p:cNvGrpSpPr>
              <a:grpSpLocks/>
            </p:cNvGrpSpPr>
            <p:nvPr/>
          </p:nvGrpSpPr>
          <p:grpSpPr bwMode="auto">
            <a:xfrm rot="-3733502" flipH="1" flipV="1">
              <a:off x="2362" y="1505"/>
              <a:ext cx="527" cy="128"/>
              <a:chOff x="2532" y="1051"/>
              <a:chExt cx="893" cy="246"/>
            </a:xfrm>
          </p:grpSpPr>
          <p:grpSp>
            <p:nvGrpSpPr>
              <p:cNvPr id="11409" name="Group 145"/>
              <p:cNvGrpSpPr>
                <a:grpSpLocks/>
              </p:cNvGrpSpPr>
              <p:nvPr/>
            </p:nvGrpSpPr>
            <p:grpSpPr bwMode="auto">
              <a:xfrm>
                <a:off x="2532" y="1051"/>
                <a:ext cx="743" cy="185"/>
                <a:chOff x="1565" y="2568"/>
                <a:chExt cx="1118" cy="279"/>
              </a:xfrm>
            </p:grpSpPr>
            <p:sp>
              <p:nvSpPr>
                <p:cNvPr id="11410"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11"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12"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13"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414" name="Group 150"/>
              <p:cNvGrpSpPr>
                <a:grpSpLocks/>
              </p:cNvGrpSpPr>
              <p:nvPr/>
            </p:nvGrpSpPr>
            <p:grpSpPr bwMode="auto">
              <a:xfrm rot="1353540">
                <a:off x="2682" y="1111"/>
                <a:ext cx="743" cy="186"/>
                <a:chOff x="1565" y="2568"/>
                <a:chExt cx="1118" cy="279"/>
              </a:xfrm>
            </p:grpSpPr>
            <p:sp>
              <p:nvSpPr>
                <p:cNvPr id="11415" name="AutoShape 15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16" name="AutoShape 15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17" name="AutoShape 15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18" name="AutoShape 15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
          <p:nvSpPr>
            <p:cNvPr id="11419" name="Rectangle 155"/>
            <p:cNvSpPr>
              <a:spLocks noChangeArrowheads="1"/>
            </p:cNvSpPr>
            <p:nvPr/>
          </p:nvSpPr>
          <p:spPr bwMode="gray">
            <a:xfrm>
              <a:off x="1974" y="1272"/>
              <a:ext cx="914" cy="368"/>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en-US" sz="1600" b="1" dirty="0" smtClean="0">
                  <a:solidFill>
                    <a:srgbClr val="000000"/>
                  </a:solidFill>
                  <a:cs typeface="Arial" charset="0"/>
                </a:rPr>
                <a:t>Hijab </a:t>
              </a:r>
            </a:p>
            <a:p>
              <a:pPr algn="ctr"/>
              <a:r>
                <a:rPr lang="en-US" sz="1600" b="1" dirty="0" err="1" smtClean="0">
                  <a:solidFill>
                    <a:srgbClr val="000000"/>
                  </a:solidFill>
                  <a:cs typeface="Arial" charset="0"/>
                </a:rPr>
                <a:t>Doctrination</a:t>
              </a:r>
              <a:r>
                <a:rPr lang="en-US" sz="1600" b="1" dirty="0" smtClean="0">
                  <a:solidFill>
                    <a:srgbClr val="000000"/>
                  </a:solidFill>
                  <a:cs typeface="Arial" charset="0"/>
                </a:rPr>
                <a:t> </a:t>
              </a:r>
              <a:endParaRPr lang="en-US" sz="1600" b="1" dirty="0">
                <a:solidFill>
                  <a:srgbClr val="000000"/>
                </a:solidFill>
                <a:cs typeface="Arial" charset="0"/>
              </a:endParaRPr>
            </a:p>
          </p:txBody>
        </p:sp>
      </p:grpSp>
      <p:grpSp>
        <p:nvGrpSpPr>
          <p:cNvPr id="11420" name="Group 156"/>
          <p:cNvGrpSpPr>
            <a:grpSpLocks/>
          </p:cNvGrpSpPr>
          <p:nvPr/>
        </p:nvGrpSpPr>
        <p:grpSpPr bwMode="auto">
          <a:xfrm rot="4976862" flipH="1">
            <a:off x="4559300" y="3444875"/>
            <a:ext cx="673100" cy="647700"/>
            <a:chOff x="1944" y="1111"/>
            <a:chExt cx="204" cy="196"/>
          </a:xfrm>
        </p:grpSpPr>
        <p:pic>
          <p:nvPicPr>
            <p:cNvPr id="11421" name="Picture 157"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11422"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1423" name="Group 159"/>
            <p:cNvGrpSpPr>
              <a:grpSpLocks/>
            </p:cNvGrpSpPr>
            <p:nvPr/>
          </p:nvGrpSpPr>
          <p:grpSpPr bwMode="auto">
            <a:xfrm rot="1297425" flipV="1">
              <a:off x="1971" y="1258"/>
              <a:ext cx="151" cy="37"/>
              <a:chOff x="2532" y="1051"/>
              <a:chExt cx="893" cy="246"/>
            </a:xfrm>
          </p:grpSpPr>
          <p:grpSp>
            <p:nvGrpSpPr>
              <p:cNvPr id="11424" name="Group 160"/>
              <p:cNvGrpSpPr>
                <a:grpSpLocks/>
              </p:cNvGrpSpPr>
              <p:nvPr/>
            </p:nvGrpSpPr>
            <p:grpSpPr bwMode="auto">
              <a:xfrm>
                <a:off x="2532" y="1051"/>
                <a:ext cx="743" cy="185"/>
                <a:chOff x="1565" y="2568"/>
                <a:chExt cx="1118" cy="279"/>
              </a:xfrm>
            </p:grpSpPr>
            <p:sp>
              <p:nvSpPr>
                <p:cNvPr id="11425"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26"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27"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28"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429" name="Group 165"/>
              <p:cNvGrpSpPr>
                <a:grpSpLocks/>
              </p:cNvGrpSpPr>
              <p:nvPr/>
            </p:nvGrpSpPr>
            <p:grpSpPr bwMode="auto">
              <a:xfrm rot="1353540">
                <a:off x="2682" y="1111"/>
                <a:ext cx="743" cy="186"/>
                <a:chOff x="1565" y="2568"/>
                <a:chExt cx="1118" cy="279"/>
              </a:xfrm>
            </p:grpSpPr>
            <p:sp>
              <p:nvSpPr>
                <p:cNvPr id="11430"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31"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32"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433"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
          <p:nvSpPr>
            <p:cNvPr id="11434" name="Arc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1435" name="Picture 171" descr="light_shadow1"/>
            <p:cNvPicPr>
              <a:picLocks noChangeAspect="1" noChangeArrowheads="1"/>
            </p:cNvPicPr>
            <p:nvPr/>
          </p:nvPicPr>
          <p:blipFill>
            <a:blip r:embed="rId5" cstate="print">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11436" name="AutoShape 172"/>
          <p:cNvSpPr>
            <a:spLocks/>
          </p:cNvSpPr>
          <p:nvPr/>
        </p:nvSpPr>
        <p:spPr bwMode="auto">
          <a:xfrm>
            <a:off x="7253288" y="1922463"/>
            <a:ext cx="1509712" cy="366712"/>
          </a:xfrm>
          <a:prstGeom prst="accentCallout2">
            <a:avLst>
              <a:gd name="adj1" fmla="val 31167"/>
              <a:gd name="adj2" fmla="val -5046"/>
              <a:gd name="adj3" fmla="val 31167"/>
              <a:gd name="adj4" fmla="val -38907"/>
              <a:gd name="adj5" fmla="val 99565"/>
              <a:gd name="adj6" fmla="val -73185"/>
            </a:avLst>
          </a:prstGeom>
          <a:noFill/>
          <a:ln w="9525">
            <a:solidFill>
              <a:schemeClr val="folHlink"/>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dirty="0">
                <a:solidFill>
                  <a:srgbClr val="000000"/>
                </a:solidFill>
                <a:cs typeface="Arial" charset="0"/>
              </a:rPr>
              <a:t>4. </a:t>
            </a:r>
            <a:r>
              <a:rPr lang="en-US" sz="1400" dirty="0" smtClean="0">
                <a:solidFill>
                  <a:srgbClr val="000000"/>
                </a:solidFill>
                <a:cs typeface="Arial" charset="0"/>
              </a:rPr>
              <a:t>Advertisement</a:t>
            </a:r>
          </a:p>
          <a:p>
            <a:pPr eaLnBrk="0" hangingPunct="0"/>
            <a:r>
              <a:rPr lang="en-US" sz="1400" dirty="0">
                <a:solidFill>
                  <a:srgbClr val="000000"/>
                </a:solidFill>
                <a:cs typeface="Arial" charset="0"/>
              </a:rPr>
              <a:t>r</a:t>
            </a:r>
            <a:r>
              <a:rPr lang="en-US" sz="1400" dirty="0" smtClean="0">
                <a:solidFill>
                  <a:srgbClr val="000000"/>
                </a:solidFill>
                <a:cs typeface="Arial" charset="0"/>
              </a:rPr>
              <a:t>egulation, and politic identity  </a:t>
            </a:r>
            <a:endParaRPr lang="en-US" sz="1400" dirty="0">
              <a:solidFill>
                <a:srgbClr val="000000"/>
              </a:solidFill>
              <a:cs typeface="Arial" charset="0"/>
            </a:endParaRPr>
          </a:p>
        </p:txBody>
      </p:sp>
      <p:sp>
        <p:nvSpPr>
          <p:cNvPr id="11437" name="AutoShape 173"/>
          <p:cNvSpPr>
            <a:spLocks/>
          </p:cNvSpPr>
          <p:nvPr/>
        </p:nvSpPr>
        <p:spPr bwMode="auto">
          <a:xfrm>
            <a:off x="6948488" y="3878262"/>
            <a:ext cx="1655960" cy="408591"/>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dirty="0">
                <a:solidFill>
                  <a:srgbClr val="000000"/>
                </a:solidFill>
                <a:cs typeface="Arial" charset="0"/>
              </a:rPr>
              <a:t>5. </a:t>
            </a:r>
            <a:r>
              <a:rPr lang="en-US" sz="1400" dirty="0" smtClean="0">
                <a:solidFill>
                  <a:srgbClr val="000000"/>
                </a:solidFill>
                <a:cs typeface="Arial" charset="0"/>
              </a:rPr>
              <a:t>Religious fundamentalist </a:t>
            </a:r>
            <a:endParaRPr lang="en-US" sz="1400" dirty="0">
              <a:solidFill>
                <a:srgbClr val="000000"/>
              </a:solidFill>
              <a:cs typeface="Arial" charset="0"/>
            </a:endParaRPr>
          </a:p>
        </p:txBody>
      </p:sp>
      <p:sp>
        <p:nvSpPr>
          <p:cNvPr id="11438" name="AutoShape 174"/>
          <p:cNvSpPr>
            <a:spLocks/>
          </p:cNvSpPr>
          <p:nvPr/>
        </p:nvSpPr>
        <p:spPr bwMode="auto">
          <a:xfrm>
            <a:off x="990600" y="1524000"/>
            <a:ext cx="1593850" cy="434975"/>
          </a:xfrm>
          <a:prstGeom prst="accentCallout2">
            <a:avLst>
              <a:gd name="adj1" fmla="val 43796"/>
              <a:gd name="adj2" fmla="val 104782"/>
              <a:gd name="adj3" fmla="val 43796"/>
              <a:gd name="adj4" fmla="val 114843"/>
              <a:gd name="adj5" fmla="val 118250"/>
              <a:gd name="adj6" fmla="val 125000"/>
            </a:avLst>
          </a:prstGeom>
          <a:noFill/>
          <a:ln w="9525">
            <a:solidFill>
              <a:schemeClr val="hlink"/>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r>
              <a:rPr lang="en-US" sz="1400" dirty="0">
                <a:solidFill>
                  <a:srgbClr val="000000"/>
                </a:solidFill>
                <a:cs typeface="Arial" charset="0"/>
              </a:rPr>
              <a:t>1. </a:t>
            </a:r>
            <a:r>
              <a:rPr lang="en-US" sz="1400" dirty="0" smtClean="0">
                <a:solidFill>
                  <a:srgbClr val="000000"/>
                </a:solidFill>
                <a:cs typeface="Arial" charset="0"/>
              </a:rPr>
              <a:t>Just cover head, hair, some of hair and neck can be look</a:t>
            </a:r>
            <a:endParaRPr lang="en-US" sz="1400" dirty="0">
              <a:solidFill>
                <a:srgbClr val="000000"/>
              </a:solidFill>
              <a:cs typeface="Arial" charset="0"/>
            </a:endParaRPr>
          </a:p>
        </p:txBody>
      </p:sp>
      <p:sp>
        <p:nvSpPr>
          <p:cNvPr id="11439" name="AutoShape 175"/>
          <p:cNvSpPr>
            <a:spLocks/>
          </p:cNvSpPr>
          <p:nvPr/>
        </p:nvSpPr>
        <p:spPr bwMode="auto">
          <a:xfrm>
            <a:off x="193701" y="3573016"/>
            <a:ext cx="2290067" cy="789819"/>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r>
              <a:rPr lang="en-US" sz="1400" dirty="0">
                <a:solidFill>
                  <a:srgbClr val="000000"/>
                </a:solidFill>
                <a:cs typeface="Arial" charset="0"/>
              </a:rPr>
              <a:t>2. </a:t>
            </a:r>
            <a:r>
              <a:rPr lang="en-US" sz="1400" dirty="0" smtClean="0">
                <a:solidFill>
                  <a:srgbClr val="000000"/>
                </a:solidFill>
                <a:cs typeface="Arial" charset="0"/>
              </a:rPr>
              <a:t>Prohibition wearing veil </a:t>
            </a:r>
          </a:p>
          <a:p>
            <a:pPr algn="r" eaLnBrk="0" hangingPunct="0"/>
            <a:r>
              <a:rPr lang="id-ID" sz="1400" dirty="0" smtClean="0"/>
              <a:t>SK </a:t>
            </a:r>
            <a:r>
              <a:rPr lang="id-ID" sz="1400" dirty="0"/>
              <a:t>No. </a:t>
            </a:r>
            <a:r>
              <a:rPr lang="id-ID" sz="1400" dirty="0" smtClean="0"/>
              <a:t>052/C/Kep/D.8</a:t>
            </a:r>
            <a:r>
              <a:rPr lang="en-US" sz="1400" dirty="0" smtClean="0"/>
              <a:t>, debatable of miss universe and swimsuit  </a:t>
            </a:r>
            <a:endParaRPr lang="en-US" sz="1400" dirty="0">
              <a:solidFill>
                <a:srgbClr val="000000"/>
              </a:solidFill>
              <a:cs typeface="Arial" charset="0"/>
            </a:endParaRPr>
          </a:p>
        </p:txBody>
      </p:sp>
      <p:sp>
        <p:nvSpPr>
          <p:cNvPr id="11440" name="AutoShape 176"/>
          <p:cNvSpPr>
            <a:spLocks/>
          </p:cNvSpPr>
          <p:nvPr/>
        </p:nvSpPr>
        <p:spPr bwMode="auto">
          <a:xfrm>
            <a:off x="539750" y="5337175"/>
            <a:ext cx="1509713" cy="392113"/>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dirty="0">
                <a:solidFill>
                  <a:srgbClr val="000000"/>
                </a:solidFill>
                <a:cs typeface="Arial" charset="0"/>
              </a:rPr>
              <a:t>3. </a:t>
            </a:r>
            <a:r>
              <a:rPr lang="en-US" sz="1400" dirty="0" smtClean="0">
                <a:solidFill>
                  <a:srgbClr val="000000"/>
                </a:solidFill>
                <a:cs typeface="Arial" charset="0"/>
              </a:rPr>
              <a:t>Regional autonomy; 421 regulation, (333 for woman) </a:t>
            </a:r>
            <a:endParaRPr lang="en-US" sz="1400" dirty="0">
              <a:solidFill>
                <a:srgbClr val="000000"/>
              </a:solidFill>
              <a:cs typeface="Arial" charset="0"/>
            </a:endParaRPr>
          </a:p>
        </p:txBody>
      </p:sp>
      <p:sp>
        <p:nvSpPr>
          <p:cNvPr id="11441" name="Rectangle 177"/>
          <p:cNvSpPr>
            <a:spLocks noChangeArrowheads="1"/>
          </p:cNvSpPr>
          <p:nvPr/>
        </p:nvSpPr>
        <p:spPr bwMode="auto">
          <a:xfrm>
            <a:off x="4976813" y="5413375"/>
            <a:ext cx="3335337" cy="33855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dirty="0" smtClean="0">
                <a:solidFill>
                  <a:srgbClr val="000000"/>
                </a:solidFill>
                <a:cs typeface="Arial" charset="0"/>
              </a:rPr>
              <a:t>Dichotomy; </a:t>
            </a:r>
            <a:r>
              <a:rPr lang="en-US" sz="1600" dirty="0" err="1" smtClean="0">
                <a:solidFill>
                  <a:srgbClr val="000000"/>
                </a:solidFill>
                <a:cs typeface="Arial" charset="0"/>
              </a:rPr>
              <a:t>syar’I</a:t>
            </a:r>
            <a:r>
              <a:rPr lang="en-US" sz="1600" dirty="0" smtClean="0">
                <a:solidFill>
                  <a:srgbClr val="000000"/>
                </a:solidFill>
                <a:cs typeface="Arial" charset="0"/>
              </a:rPr>
              <a:t> and </a:t>
            </a:r>
            <a:r>
              <a:rPr lang="en-US" sz="1600" dirty="0" err="1" smtClean="0">
                <a:solidFill>
                  <a:srgbClr val="000000"/>
                </a:solidFill>
                <a:cs typeface="Arial" charset="0"/>
              </a:rPr>
              <a:t>jilboobs</a:t>
            </a:r>
            <a:r>
              <a:rPr lang="en-US" sz="1600" dirty="0" smtClean="0">
                <a:solidFill>
                  <a:srgbClr val="000000"/>
                </a:solidFill>
                <a:cs typeface="Arial" charset="0"/>
              </a:rPr>
              <a:t> </a:t>
            </a:r>
            <a:endParaRPr lang="en-US" sz="1600" dirty="0">
              <a:solidFill>
                <a:srgbClr val="000000"/>
              </a:solidFill>
              <a:cs typeface="Arial" charset="0"/>
            </a:endParaRPr>
          </a:p>
        </p:txBody>
      </p:sp>
      <p:sp>
        <p:nvSpPr>
          <p:cNvPr id="11442" name="Rectangle 178"/>
          <p:cNvSpPr>
            <a:spLocks noChangeArrowheads="1"/>
          </p:cNvSpPr>
          <p:nvPr/>
        </p:nvSpPr>
        <p:spPr bwMode="gray">
          <a:xfrm>
            <a:off x="4730750" y="5629275"/>
            <a:ext cx="42863" cy="355600"/>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Tree>
    <p:extLst>
      <p:ext uri="{BB962C8B-B14F-4D97-AF65-F5344CB8AC3E}">
        <p14:creationId xmlns:p14="http://schemas.microsoft.com/office/powerpoint/2010/main" val="4276756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4162"/>
            <a:ext cx="7239719" cy="984597"/>
          </a:xfrm>
        </p:spPr>
        <p:txBody>
          <a:bodyPr/>
          <a:lstStyle/>
          <a:p>
            <a:r>
              <a:rPr lang="en-US" sz="3600" dirty="0" smtClean="0"/>
              <a:t>The first </a:t>
            </a:r>
            <a:r>
              <a:rPr lang="en-US" sz="3600" dirty="0"/>
              <a:t>t</a:t>
            </a:r>
            <a:r>
              <a:rPr lang="en-US" sz="3600" dirty="0" smtClean="0"/>
              <a:t>ime wearing veil </a:t>
            </a:r>
            <a:endParaRPr lang="id-ID" sz="3600" dirty="0"/>
          </a:p>
        </p:txBody>
      </p:sp>
      <p:pic>
        <p:nvPicPr>
          <p:cNvPr id="4" name="image4.png" descr="Diagram respons Formulir. Judul pertanyaan: 2. Sejak kapan memakai jilbab?. Jumlah respons: 25 tanggapan."/>
          <p:cNvPicPr>
            <a:picLocks noGrp="1"/>
          </p:cNvPicPr>
          <p:nvPr>
            <p:ph idx="1"/>
          </p:nvPr>
        </p:nvPicPr>
        <p:blipFill>
          <a:blip r:embed="rId2"/>
          <a:srcRect/>
          <a:stretch>
            <a:fillRect/>
          </a:stretch>
        </p:blipFill>
        <p:spPr>
          <a:xfrm>
            <a:off x="395536" y="1412776"/>
            <a:ext cx="5832648" cy="2737342"/>
          </a:xfrm>
          <a:prstGeom prst="rect">
            <a:avLst/>
          </a:prstGeom>
          <a:ln/>
        </p:spPr>
      </p:pic>
      <p:pic>
        <p:nvPicPr>
          <p:cNvPr id="5" name="image4.png" descr="Diagram respons Formulir. Judul pertanyaan: 2. Sejak kapan memakai jilbab?. Jumlah respons: 26 tanggapan."/>
          <p:cNvPicPr/>
          <p:nvPr/>
        </p:nvPicPr>
        <p:blipFill>
          <a:blip r:embed="rId3"/>
          <a:srcRect/>
          <a:stretch>
            <a:fillRect/>
          </a:stretch>
        </p:blipFill>
        <p:spPr>
          <a:xfrm>
            <a:off x="3203848" y="4221088"/>
            <a:ext cx="5734050" cy="2413000"/>
          </a:xfrm>
          <a:prstGeom prst="rect">
            <a:avLst/>
          </a:prstGeom>
          <a:ln/>
        </p:spPr>
      </p:pic>
    </p:spTree>
    <p:extLst>
      <p:ext uri="{BB962C8B-B14F-4D97-AF65-F5344CB8AC3E}">
        <p14:creationId xmlns:p14="http://schemas.microsoft.com/office/powerpoint/2010/main" val="319699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4162"/>
            <a:ext cx="7239719" cy="984597"/>
          </a:xfrm>
        </p:spPr>
        <p:txBody>
          <a:bodyPr/>
          <a:lstStyle/>
          <a:p>
            <a:r>
              <a:rPr lang="en-US" sz="3600" dirty="0" smtClean="0"/>
              <a:t>Basic argument of wearing veil </a:t>
            </a:r>
            <a:endParaRPr lang="id-ID" sz="3600" dirty="0"/>
          </a:p>
        </p:txBody>
      </p:sp>
      <p:pic>
        <p:nvPicPr>
          <p:cNvPr id="6" name="image3.png" descr="Diagram respons Formulir. Judul pertanyaan: 3. Alasan memakai jilbab?. Jumlah respons: 25 tanggapan."/>
          <p:cNvPicPr>
            <a:picLocks noGrp="1"/>
          </p:cNvPicPr>
          <p:nvPr>
            <p:ph idx="1"/>
          </p:nvPr>
        </p:nvPicPr>
        <p:blipFill>
          <a:blip r:embed="rId2"/>
          <a:srcRect/>
          <a:stretch>
            <a:fillRect/>
          </a:stretch>
        </p:blipFill>
        <p:spPr>
          <a:xfrm>
            <a:off x="467544" y="1484784"/>
            <a:ext cx="6264696" cy="2592288"/>
          </a:xfrm>
          <a:prstGeom prst="rect">
            <a:avLst/>
          </a:prstGeom>
          <a:ln/>
        </p:spPr>
      </p:pic>
      <p:pic>
        <p:nvPicPr>
          <p:cNvPr id="8" name="image10.png" descr="Diagram respons Formulir. Judul pertanyaan: 3. Alasan memakai jilbab?. Jumlah respons: 26 tanggapan."/>
          <p:cNvPicPr/>
          <p:nvPr/>
        </p:nvPicPr>
        <p:blipFill>
          <a:blip r:embed="rId3"/>
          <a:srcRect/>
          <a:stretch>
            <a:fillRect/>
          </a:stretch>
        </p:blipFill>
        <p:spPr>
          <a:xfrm>
            <a:off x="2555776" y="4244249"/>
            <a:ext cx="6336704" cy="2413000"/>
          </a:xfrm>
          <a:prstGeom prst="rect">
            <a:avLst/>
          </a:prstGeom>
          <a:ln/>
        </p:spPr>
      </p:pic>
    </p:spTree>
    <p:extLst>
      <p:ext uri="{BB962C8B-B14F-4D97-AF65-F5344CB8AC3E}">
        <p14:creationId xmlns:p14="http://schemas.microsoft.com/office/powerpoint/2010/main" val="311637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2190"/>
            <a:ext cx="6734175" cy="944562"/>
          </a:xfrm>
        </p:spPr>
        <p:txBody>
          <a:bodyPr/>
          <a:lstStyle/>
          <a:p>
            <a:r>
              <a:rPr lang="en-US" sz="3600" dirty="0" smtClean="0"/>
              <a:t>Shampoo, </a:t>
            </a:r>
            <a:r>
              <a:rPr lang="en-US" sz="3600" dirty="0" smtClean="0"/>
              <a:t>cosmetics, </a:t>
            </a:r>
            <a:r>
              <a:rPr lang="en-US" sz="3600" dirty="0" smtClean="0"/>
              <a:t>and icon of hijab </a:t>
            </a:r>
            <a:endParaRPr lang="id-ID" sz="3600" dirty="0"/>
          </a:p>
        </p:txBody>
      </p:sp>
      <p:pic>
        <p:nvPicPr>
          <p:cNvPr id="4" name="image10.png" descr="Diagram respons Formulir. Judul pertanyaan: 11. Shampoo yang anda gunakan adalah:. Jumlah respons: 25 tanggapan."/>
          <p:cNvPicPr>
            <a:picLocks noGrp="1"/>
          </p:cNvPicPr>
          <p:nvPr>
            <p:ph idx="1"/>
          </p:nvPr>
        </p:nvPicPr>
        <p:blipFill>
          <a:blip r:embed="rId2"/>
          <a:srcRect/>
          <a:stretch>
            <a:fillRect/>
          </a:stretch>
        </p:blipFill>
        <p:spPr>
          <a:xfrm>
            <a:off x="251520" y="1268760"/>
            <a:ext cx="6480720" cy="3102687"/>
          </a:xfrm>
          <a:prstGeom prst="rect">
            <a:avLst/>
          </a:prstGeom>
          <a:ln/>
        </p:spPr>
      </p:pic>
      <p:pic>
        <p:nvPicPr>
          <p:cNvPr id="5" name="image2.png" descr="Diagram respons Formulir. Judul pertanyaan: 9. Produk kecantikan yang anda gunakan adalah:. Jumlah respons: 25 tanggapan."/>
          <p:cNvPicPr/>
          <p:nvPr/>
        </p:nvPicPr>
        <p:blipFill>
          <a:blip r:embed="rId3"/>
          <a:srcRect/>
          <a:stretch>
            <a:fillRect/>
          </a:stretch>
        </p:blipFill>
        <p:spPr>
          <a:xfrm>
            <a:off x="2977902" y="3816424"/>
            <a:ext cx="6166098" cy="3041576"/>
          </a:xfrm>
          <a:prstGeom prst="rect">
            <a:avLst/>
          </a:prstGeom>
          <a:ln/>
        </p:spPr>
      </p:pic>
    </p:spTree>
    <p:extLst>
      <p:ext uri="{BB962C8B-B14F-4D97-AF65-F5344CB8AC3E}">
        <p14:creationId xmlns:p14="http://schemas.microsoft.com/office/powerpoint/2010/main" val="1682216032"/>
      </p:ext>
    </p:extLst>
  </p:cSld>
  <p:clrMapOvr>
    <a:masterClrMapping/>
  </p:clrMapOvr>
</p:sld>
</file>

<file path=ppt/theme/theme1.xml><?xml version="1.0" encoding="utf-8"?>
<a:theme xmlns:a="http://schemas.openxmlformats.org/drawingml/2006/main" name="579TGp_makeup_light_ani">
  <a:themeElements>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579TGp_makeup_light_ani</Template>
  <TotalTime>152</TotalTime>
  <Words>682</Words>
  <Application>Microsoft Office PowerPoint</Application>
  <PresentationFormat>On-screen Show (4:3)</PresentationFormat>
  <Paragraphs>78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579TGp_makeup_light_ani</vt:lpstr>
      <vt:lpstr> The Capitalization of Politics Identityin Halal Products; Fashion and Cosmetics Industry </vt:lpstr>
      <vt:lpstr>Contents</vt:lpstr>
      <vt:lpstr>Abstract </vt:lpstr>
      <vt:lpstr>PowerPoint Presentation</vt:lpstr>
      <vt:lpstr>Hijab in Europe; </vt:lpstr>
      <vt:lpstr>Story of Wearing Veil in Indonesia </vt:lpstr>
      <vt:lpstr>The first time wearing veil </vt:lpstr>
      <vt:lpstr>Basic argument of wearing veil </vt:lpstr>
      <vt:lpstr>Shampoo, cosmetics, and icon of hijab </vt:lpstr>
      <vt:lpstr>Advertisement </vt:lpstr>
      <vt:lpstr>Halal product</vt:lpstr>
      <vt:lpstr>PowerPoint Presentation</vt:lpstr>
      <vt:lpstr>PowerPoint Presentation</vt:lpstr>
      <vt:lpstr>Conclusion </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Kapitalisasi Politik Identitas dalam Produk Halal; Industri Fashion dan Kosmetika</dc:title>
  <dc:creator>Yulianti Muthmainnah</dc:creator>
  <cp:lastModifiedBy>ismail - [2010]</cp:lastModifiedBy>
  <cp:revision>19</cp:revision>
  <dcterms:created xsi:type="dcterms:W3CDTF">2020-02-18T00:57:15Z</dcterms:created>
  <dcterms:modified xsi:type="dcterms:W3CDTF">2020-02-18T07:54:40Z</dcterms:modified>
</cp:coreProperties>
</file>